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  <p:sldMasterId id="2147483728" r:id="rId7"/>
    <p:sldMasterId id="2147483741" r:id="rId8"/>
    <p:sldMasterId id="2147484018" r:id="rId9"/>
    <p:sldMasterId id="2147484108" r:id="rId10"/>
    <p:sldMasterId id="2147484212" r:id="rId11"/>
  </p:sldMasterIdLst>
  <p:notesMasterIdLst>
    <p:notesMasterId r:id="rId35"/>
  </p:notesMasterIdLst>
  <p:handoutMasterIdLst>
    <p:handoutMasterId r:id="rId36"/>
  </p:handoutMasterIdLst>
  <p:sldIdLst>
    <p:sldId id="256" r:id="rId12"/>
    <p:sldId id="257" r:id="rId13"/>
    <p:sldId id="317" r:id="rId14"/>
    <p:sldId id="293" r:id="rId15"/>
    <p:sldId id="259" r:id="rId16"/>
    <p:sldId id="291" r:id="rId17"/>
    <p:sldId id="261" r:id="rId18"/>
    <p:sldId id="263" r:id="rId19"/>
    <p:sldId id="265" r:id="rId20"/>
    <p:sldId id="266" r:id="rId21"/>
    <p:sldId id="267" r:id="rId22"/>
    <p:sldId id="268" r:id="rId23"/>
    <p:sldId id="295" r:id="rId24"/>
    <p:sldId id="318" r:id="rId25"/>
    <p:sldId id="321" r:id="rId26"/>
    <p:sldId id="314" r:id="rId27"/>
    <p:sldId id="271" r:id="rId28"/>
    <p:sldId id="319" r:id="rId29"/>
    <p:sldId id="296" r:id="rId30"/>
    <p:sldId id="320" r:id="rId31"/>
    <p:sldId id="323" r:id="rId32"/>
    <p:sldId id="324" r:id="rId33"/>
    <p:sldId id="325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ECFF"/>
    <a:srgbClr val="5F5F5F"/>
    <a:srgbClr val="FFCC00"/>
    <a:srgbClr val="3D93F1"/>
    <a:srgbClr val="2585EF"/>
    <a:srgbClr val="0066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DFF53-3CEA-4D62-987C-E52A494EE007}" v="5" dt="2021-04-13T23:22:59.710"/>
    <p1510:client id="{8D159C33-9F4B-4A91-B516-018A7A2E6D95}" v="8" dt="2021-04-13T22:34:04.685"/>
    <p1510:client id="{9A9E56DB-FE48-49CC-8F85-4149A767C3B2}" v="58" dt="2021-04-14T19:49:32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7941" autoAdjust="0"/>
  </p:normalViewPr>
  <p:slideViewPr>
    <p:cSldViewPr snapToGrid="0">
      <p:cViewPr varScale="1">
        <p:scale>
          <a:sx n="96" d="100"/>
          <a:sy n="96" d="100"/>
        </p:scale>
        <p:origin x="196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derland, Amber" userId="S::amberbug_spu.edu#ext#@doimspp.onmicrosoft.com::c241477b-2aad-47b1-bd6f-08e05d306ed5" providerId="AD" clId="Web-{8D159C33-9F4B-4A91-B516-018A7A2E6D95}"/>
    <pc:docChg chg="modSld">
      <pc:chgData name="Sunderland, Amber" userId="S::amberbug_spu.edu#ext#@doimspp.onmicrosoft.com::c241477b-2aad-47b1-bd6f-08e05d306ed5" providerId="AD" clId="Web-{8D159C33-9F4B-4A91-B516-018A7A2E6D95}" dt="2021-04-13T22:34:04.685" v="7" actId="20577"/>
      <pc:docMkLst>
        <pc:docMk/>
      </pc:docMkLst>
      <pc:sldChg chg="modSp">
        <pc:chgData name="Sunderland, Amber" userId="S::amberbug_spu.edu#ext#@doimspp.onmicrosoft.com::c241477b-2aad-47b1-bd6f-08e05d306ed5" providerId="AD" clId="Web-{8D159C33-9F4B-4A91-B516-018A7A2E6D95}" dt="2021-04-13T22:21:38.752" v="1" actId="20577"/>
        <pc:sldMkLst>
          <pc:docMk/>
          <pc:sldMk cId="0" sldId="263"/>
        </pc:sldMkLst>
        <pc:spChg chg="mod">
          <ac:chgData name="Sunderland, Amber" userId="S::amberbug_spu.edu#ext#@doimspp.onmicrosoft.com::c241477b-2aad-47b1-bd6f-08e05d306ed5" providerId="AD" clId="Web-{8D159C33-9F4B-4A91-B516-018A7A2E6D95}" dt="2021-04-13T22:21:38.752" v="1" actId="20577"/>
          <ac:spMkLst>
            <pc:docMk/>
            <pc:sldMk cId="0" sldId="263"/>
            <ac:spMk id="24578" creationId="{397AFAEA-6F4F-4791-94A2-B1C14C10A0F7}"/>
          </ac:spMkLst>
        </pc:spChg>
      </pc:sldChg>
      <pc:sldChg chg="modSp">
        <pc:chgData name="Sunderland, Amber" userId="S::amberbug_spu.edu#ext#@doimspp.onmicrosoft.com::c241477b-2aad-47b1-bd6f-08e05d306ed5" providerId="AD" clId="Web-{8D159C33-9F4B-4A91-B516-018A7A2E6D95}" dt="2021-04-13T22:34:04.685" v="7" actId="20577"/>
        <pc:sldMkLst>
          <pc:docMk/>
          <pc:sldMk cId="0" sldId="320"/>
        </pc:sldMkLst>
        <pc:spChg chg="mod">
          <ac:chgData name="Sunderland, Amber" userId="S::amberbug_spu.edu#ext#@doimspp.onmicrosoft.com::c241477b-2aad-47b1-bd6f-08e05d306ed5" providerId="AD" clId="Web-{8D159C33-9F4B-4A91-B516-018A7A2E6D95}" dt="2021-04-13T22:34:04.685" v="7" actId="20577"/>
          <ac:spMkLst>
            <pc:docMk/>
            <pc:sldMk cId="0" sldId="320"/>
            <ac:spMk id="67587" creationId="{C0BD59FD-0F8A-4212-BEFA-A17F6050350E}"/>
          </ac:spMkLst>
        </pc:spChg>
      </pc:sldChg>
    </pc:docChg>
  </pc:docChgLst>
  <pc:docChgLst>
    <pc:chgData name="Sunderland, Amber" userId="S::amberbug_spu.edu#ext#@doimspp.onmicrosoft.com::c241477b-2aad-47b1-bd6f-08e05d306ed5" providerId="AD" clId="Web-{9A9E56DB-FE48-49CC-8F85-4149A767C3B2}"/>
    <pc:docChg chg="modSld">
      <pc:chgData name="Sunderland, Amber" userId="S::amberbug_spu.edu#ext#@doimspp.onmicrosoft.com::c241477b-2aad-47b1-bd6f-08e05d306ed5" providerId="AD" clId="Web-{9A9E56DB-FE48-49CC-8F85-4149A767C3B2}" dt="2021-04-14T19:49:32.479" v="57" actId="20577"/>
      <pc:docMkLst>
        <pc:docMk/>
      </pc:docMkLst>
      <pc:sldChg chg="modSp">
        <pc:chgData name="Sunderland, Amber" userId="S::amberbug_spu.edu#ext#@doimspp.onmicrosoft.com::c241477b-2aad-47b1-bd6f-08e05d306ed5" providerId="AD" clId="Web-{9A9E56DB-FE48-49CC-8F85-4149A767C3B2}" dt="2021-04-14T19:38:51.537" v="2" actId="20577"/>
        <pc:sldMkLst>
          <pc:docMk/>
          <pc:sldMk cId="0" sldId="257"/>
        </pc:sldMkLst>
        <pc:spChg chg="mod">
          <ac:chgData name="Sunderland, Amber" userId="S::amberbug_spu.edu#ext#@doimspp.onmicrosoft.com::c241477b-2aad-47b1-bd6f-08e05d306ed5" providerId="AD" clId="Web-{9A9E56DB-FE48-49CC-8F85-4149A767C3B2}" dt="2021-04-14T19:38:51.537" v="2" actId="20577"/>
          <ac:spMkLst>
            <pc:docMk/>
            <pc:sldMk cId="0" sldId="257"/>
            <ac:spMk id="4099" creationId="{E7CE0773-4993-47FB-8ED4-B9AE1B7B5246}"/>
          </ac:spMkLst>
        </pc:spChg>
      </pc:sldChg>
      <pc:sldChg chg="modSp">
        <pc:chgData name="Sunderland, Amber" userId="S::amberbug_spu.edu#ext#@doimspp.onmicrosoft.com::c241477b-2aad-47b1-bd6f-08e05d306ed5" providerId="AD" clId="Web-{9A9E56DB-FE48-49CC-8F85-4149A767C3B2}" dt="2021-04-14T19:39:11.367" v="6" actId="20577"/>
        <pc:sldMkLst>
          <pc:docMk/>
          <pc:sldMk cId="0" sldId="317"/>
        </pc:sldMkLst>
        <pc:spChg chg="mod">
          <ac:chgData name="Sunderland, Amber" userId="S::amberbug_spu.edu#ext#@doimspp.onmicrosoft.com::c241477b-2aad-47b1-bd6f-08e05d306ed5" providerId="AD" clId="Web-{9A9E56DB-FE48-49CC-8F85-4149A767C3B2}" dt="2021-04-14T19:39:11.367" v="6" actId="20577"/>
          <ac:spMkLst>
            <pc:docMk/>
            <pc:sldMk cId="0" sldId="317"/>
            <ac:spMk id="4099" creationId="{792380D2-2425-449E-B1EC-83FB29C077D7}"/>
          </ac:spMkLst>
        </pc:spChg>
      </pc:sldChg>
      <pc:sldChg chg="modSp">
        <pc:chgData name="Sunderland, Amber" userId="S::amberbug_spu.edu#ext#@doimspp.onmicrosoft.com::c241477b-2aad-47b1-bd6f-08e05d306ed5" providerId="AD" clId="Web-{9A9E56DB-FE48-49CC-8F85-4149A767C3B2}" dt="2021-04-14T19:49:32.479" v="57" actId="20577"/>
        <pc:sldMkLst>
          <pc:docMk/>
          <pc:sldMk cId="0" sldId="321"/>
        </pc:sldMkLst>
        <pc:graphicFrameChg chg="modGraphic">
          <ac:chgData name="Sunderland, Amber" userId="S::amberbug_spu.edu#ext#@doimspp.onmicrosoft.com::c241477b-2aad-47b1-bd6f-08e05d306ed5" providerId="AD" clId="Web-{9A9E56DB-FE48-49CC-8F85-4149A767C3B2}" dt="2021-04-14T19:49:32.479" v="57" actId="20577"/>
          <ac:graphicFrameMkLst>
            <pc:docMk/>
            <pc:sldMk cId="0" sldId="321"/>
            <ac:graphicFrameMk id="2" creationId="{7979CE73-588A-45F6-A077-842DD5A5EED1}"/>
          </ac:graphicFrameMkLst>
        </pc:graphicFrameChg>
      </pc:sldChg>
      <pc:sldChg chg="modSp">
        <pc:chgData name="Sunderland, Amber" userId="S::amberbug_spu.edu#ext#@doimspp.onmicrosoft.com::c241477b-2aad-47b1-bd6f-08e05d306ed5" providerId="AD" clId="Web-{9A9E56DB-FE48-49CC-8F85-4149A767C3B2}" dt="2021-04-14T19:39:31.087" v="10" actId="20577"/>
        <pc:sldMkLst>
          <pc:docMk/>
          <pc:sldMk cId="0" sldId="325"/>
        </pc:sldMkLst>
        <pc:spChg chg="mod">
          <ac:chgData name="Sunderland, Amber" userId="S::amberbug_spu.edu#ext#@doimspp.onmicrosoft.com::c241477b-2aad-47b1-bd6f-08e05d306ed5" providerId="AD" clId="Web-{9A9E56DB-FE48-49CC-8F85-4149A767C3B2}" dt="2021-04-14T19:39:31.087" v="10" actId="20577"/>
          <ac:spMkLst>
            <pc:docMk/>
            <pc:sldMk cId="0" sldId="325"/>
            <ac:spMk id="4099" creationId="{43914136-D34C-4AF8-A64C-E8715D3C917A}"/>
          </ac:spMkLst>
        </pc:spChg>
      </pc:sldChg>
    </pc:docChg>
  </pc:docChgLst>
  <pc:docChgLst>
    <pc:chgData name="Sunderland, Amber" userId="S::amberbug_spu.edu#ext#@doimspp.onmicrosoft.com::c241477b-2aad-47b1-bd6f-08e05d306ed5" providerId="AD" clId="Web-{79EDFF53-3CEA-4D62-987C-E52A494EE007}"/>
    <pc:docChg chg="modSld">
      <pc:chgData name="Sunderland, Amber" userId="S::amberbug_spu.edu#ext#@doimspp.onmicrosoft.com::c241477b-2aad-47b1-bd6f-08e05d306ed5" providerId="AD" clId="Web-{79EDFF53-3CEA-4D62-987C-E52A494EE007}" dt="2021-04-13T23:22:59.710" v="4" actId="20577"/>
      <pc:docMkLst>
        <pc:docMk/>
      </pc:docMkLst>
      <pc:sldChg chg="modSp">
        <pc:chgData name="Sunderland, Amber" userId="S::amberbug_spu.edu#ext#@doimspp.onmicrosoft.com::c241477b-2aad-47b1-bd6f-08e05d306ed5" providerId="AD" clId="Web-{79EDFF53-3CEA-4D62-987C-E52A494EE007}" dt="2021-04-13T23:22:59.710" v="4" actId="20577"/>
        <pc:sldMkLst>
          <pc:docMk/>
          <pc:sldMk cId="0" sldId="267"/>
        </pc:sldMkLst>
        <pc:spChg chg="mod">
          <ac:chgData name="Sunderland, Amber" userId="S::amberbug_spu.edu#ext#@doimspp.onmicrosoft.com::c241477b-2aad-47b1-bd6f-08e05d306ed5" providerId="AD" clId="Web-{79EDFF53-3CEA-4D62-987C-E52A494EE007}" dt="2021-04-13T23:22:59.710" v="4" actId="20577"/>
          <ac:spMkLst>
            <pc:docMk/>
            <pc:sldMk cId="0" sldId="267"/>
            <ac:spMk id="15363" creationId="{D48B9CF4-7AC4-42DD-B750-7629F69CFE7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D8321-7991-48A8-B553-ACAFEA04A5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DAE9CF-A14C-4BEC-AB68-E596EBDBE173}">
      <dgm:prSet phldrT="[Text]"/>
      <dgm:spPr/>
      <dgm:t>
        <a:bodyPr/>
        <a:lstStyle/>
        <a:p>
          <a:r>
            <a:rPr lang="en-US" dirty="0">
              <a:latin typeface="Calibri"/>
            </a:rPr>
            <a:t>NICC</a:t>
          </a:r>
          <a:endParaRPr lang="en-US" dirty="0"/>
        </a:p>
      </dgm:t>
    </dgm:pt>
    <dgm:pt modelId="{68BD4E1F-92B6-44C0-937B-CB8AB974F2D6}" type="parTrans" cxnId="{64C16BE8-9DD2-4D15-8B70-C9010853C23E}">
      <dgm:prSet/>
      <dgm:spPr/>
      <dgm:t>
        <a:bodyPr/>
        <a:lstStyle/>
        <a:p>
          <a:endParaRPr lang="en-US"/>
        </a:p>
      </dgm:t>
    </dgm:pt>
    <dgm:pt modelId="{F868D3E7-FF01-40E1-B20F-008A67883156}" type="sibTrans" cxnId="{64C16BE8-9DD2-4D15-8B70-C9010853C23E}">
      <dgm:prSet/>
      <dgm:spPr/>
      <dgm:t>
        <a:bodyPr/>
        <a:lstStyle/>
        <a:p>
          <a:endParaRPr lang="en-US"/>
        </a:p>
      </dgm:t>
    </dgm:pt>
    <dgm:pt modelId="{06629B51-D709-4521-BA5A-873ACC65EA7F}" type="asst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5800" dirty="0">
              <a:latin typeface="Calibri"/>
            </a:rPr>
            <a:t>NWCC</a:t>
          </a:r>
          <a:endParaRPr lang="en-US" sz="58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dirty="0"/>
            <a:t>(Parent)</a:t>
          </a:r>
        </a:p>
      </dgm:t>
    </dgm:pt>
    <dgm:pt modelId="{7E628F67-E568-4978-9D63-19351CD5C292}" type="parTrans" cxnId="{EC19D77E-3C3A-4D9B-9D69-166C686F07AE}">
      <dgm:prSet/>
      <dgm:spPr/>
      <dgm:t>
        <a:bodyPr/>
        <a:lstStyle/>
        <a:p>
          <a:endParaRPr lang="en-US"/>
        </a:p>
      </dgm:t>
    </dgm:pt>
    <dgm:pt modelId="{E911B27A-E069-4783-88D1-21FA9562E167}" type="sibTrans" cxnId="{EC19D77E-3C3A-4D9B-9D69-166C686F07AE}">
      <dgm:prSet/>
      <dgm:spPr/>
      <dgm:t>
        <a:bodyPr/>
        <a:lstStyle/>
        <a:p>
          <a:endParaRPr lang="en-US"/>
        </a:p>
      </dgm:t>
    </dgm:pt>
    <dgm:pt modelId="{A8C64A8A-D89C-494C-9ACA-447B0C3F921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4400" dirty="0"/>
            <a:t>OR-COC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000" dirty="0"/>
            <a:t>(Child-Neighbor)</a:t>
          </a:r>
        </a:p>
      </dgm:t>
    </dgm:pt>
    <dgm:pt modelId="{E741FA9D-A3DC-4E79-B481-B980BCAE72FC}" type="parTrans" cxnId="{08E43F88-703C-40A4-873F-1566A1E3FB92}">
      <dgm:prSet/>
      <dgm:spPr/>
      <dgm:t>
        <a:bodyPr/>
        <a:lstStyle/>
        <a:p>
          <a:endParaRPr lang="en-US"/>
        </a:p>
      </dgm:t>
    </dgm:pt>
    <dgm:pt modelId="{239210C8-6FCD-49C7-8711-CB88C38F548F}" type="sibTrans" cxnId="{08E43F88-703C-40A4-873F-1566A1E3FB92}">
      <dgm:prSet/>
      <dgm:spPr/>
      <dgm:t>
        <a:bodyPr/>
        <a:lstStyle/>
        <a:p>
          <a:endParaRPr lang="en-US"/>
        </a:p>
      </dgm:t>
    </dgm:pt>
    <dgm:pt modelId="{6FB9606E-DBA7-47AE-AA1E-A046D0A128B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4400" dirty="0">
              <a:latin typeface="Calibri"/>
            </a:rPr>
            <a:t>OR-EIC</a:t>
          </a:r>
          <a:endParaRPr lang="en-US" sz="44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500" dirty="0"/>
            <a:t>(</a:t>
          </a:r>
          <a:r>
            <a:rPr lang="en-US" sz="3200" dirty="0"/>
            <a:t>Child</a:t>
          </a:r>
          <a:r>
            <a:rPr lang="en-US" sz="3500" dirty="0"/>
            <a:t>)</a:t>
          </a:r>
        </a:p>
      </dgm:t>
    </dgm:pt>
    <dgm:pt modelId="{4E64F683-A85E-42C4-BA08-AF4DF80D4C07}" type="parTrans" cxnId="{AE1B2D64-4414-4EC0-8989-D8EC3810AFB7}">
      <dgm:prSet/>
      <dgm:spPr/>
      <dgm:t>
        <a:bodyPr/>
        <a:lstStyle/>
        <a:p>
          <a:endParaRPr lang="en-US"/>
        </a:p>
      </dgm:t>
    </dgm:pt>
    <dgm:pt modelId="{928D36D9-A91E-438C-A606-57B9EAD0779B}" type="sibTrans" cxnId="{AE1B2D64-4414-4EC0-8989-D8EC3810AFB7}">
      <dgm:prSet/>
      <dgm:spPr/>
      <dgm:t>
        <a:bodyPr/>
        <a:lstStyle/>
        <a:p>
          <a:endParaRPr lang="en-US"/>
        </a:p>
      </dgm:t>
    </dgm:pt>
    <dgm:pt modelId="{D902FF4A-6798-4CF5-A376-8E72364377B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4400" dirty="0">
              <a:latin typeface="Calibri"/>
            </a:rPr>
            <a:t>WA-CCC</a:t>
          </a:r>
          <a:endParaRPr lang="en-US" sz="44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000" dirty="0"/>
            <a:t>(Child-Neighbor)</a:t>
          </a:r>
        </a:p>
      </dgm:t>
    </dgm:pt>
    <dgm:pt modelId="{32403A58-1FA3-429C-BBCC-F7D9E29E2419}" type="parTrans" cxnId="{D5F9D52C-8468-4B24-A9ED-C95697D841D3}">
      <dgm:prSet/>
      <dgm:spPr/>
      <dgm:t>
        <a:bodyPr/>
        <a:lstStyle/>
        <a:p>
          <a:endParaRPr lang="en-US"/>
        </a:p>
      </dgm:t>
    </dgm:pt>
    <dgm:pt modelId="{8955B958-982C-4CD3-B274-7ACEFC1D702C}" type="sibTrans" cxnId="{D5F9D52C-8468-4B24-A9ED-C95697D841D3}">
      <dgm:prSet/>
      <dgm:spPr/>
      <dgm:t>
        <a:bodyPr/>
        <a:lstStyle/>
        <a:p>
          <a:endParaRPr lang="en-US"/>
        </a:p>
      </dgm:t>
    </dgm:pt>
    <dgm:pt modelId="{6F3D8117-EAED-45F3-8141-90A27147EDD8}" type="pres">
      <dgm:prSet presAssocID="{A4DD8321-7991-48A8-B553-ACAFEA04A5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5BBE68-FE88-4BD3-A47C-7EE7250E46B5}" type="pres">
      <dgm:prSet presAssocID="{CFDAE9CF-A14C-4BEC-AB68-E596EBDBE173}" presName="hierRoot1" presStyleCnt="0">
        <dgm:presLayoutVars>
          <dgm:hierBranch val="init"/>
        </dgm:presLayoutVars>
      </dgm:prSet>
      <dgm:spPr/>
    </dgm:pt>
    <dgm:pt modelId="{A88F54F8-4AD2-4B5C-A8EB-264E8C4253F2}" type="pres">
      <dgm:prSet presAssocID="{CFDAE9CF-A14C-4BEC-AB68-E596EBDBE173}" presName="rootComposite1" presStyleCnt="0"/>
      <dgm:spPr/>
    </dgm:pt>
    <dgm:pt modelId="{AA003D87-FC12-44B7-9C82-7AE5FEE1DCD5}" type="pres">
      <dgm:prSet presAssocID="{CFDAE9CF-A14C-4BEC-AB68-E596EBDBE173}" presName="rootText1" presStyleLbl="node0" presStyleIdx="0" presStyleCnt="1" custScaleX="127530" custScaleY="119067">
        <dgm:presLayoutVars>
          <dgm:chPref val="3"/>
        </dgm:presLayoutVars>
      </dgm:prSet>
      <dgm:spPr/>
    </dgm:pt>
    <dgm:pt modelId="{70878CEC-D330-49B8-A8EB-250206139955}" type="pres">
      <dgm:prSet presAssocID="{CFDAE9CF-A14C-4BEC-AB68-E596EBDBE173}" presName="rootConnector1" presStyleLbl="node1" presStyleIdx="0" presStyleCnt="0"/>
      <dgm:spPr/>
    </dgm:pt>
    <dgm:pt modelId="{147ED074-691E-4F63-8346-0C19A0221D58}" type="pres">
      <dgm:prSet presAssocID="{CFDAE9CF-A14C-4BEC-AB68-E596EBDBE173}" presName="hierChild2" presStyleCnt="0"/>
      <dgm:spPr/>
    </dgm:pt>
    <dgm:pt modelId="{F1E6C60D-B698-4212-8DB6-8E7805E1EC8E}" type="pres">
      <dgm:prSet presAssocID="{E741FA9D-A3DC-4E79-B481-B980BCAE72FC}" presName="Name37" presStyleLbl="parChTrans1D2" presStyleIdx="0" presStyleCnt="4"/>
      <dgm:spPr/>
    </dgm:pt>
    <dgm:pt modelId="{18DE04D3-A04C-4536-A128-9D042D952AA5}" type="pres">
      <dgm:prSet presAssocID="{A8C64A8A-D89C-494C-9ACA-447B0C3F921B}" presName="hierRoot2" presStyleCnt="0">
        <dgm:presLayoutVars>
          <dgm:hierBranch val="init"/>
        </dgm:presLayoutVars>
      </dgm:prSet>
      <dgm:spPr/>
    </dgm:pt>
    <dgm:pt modelId="{4DA43A21-8ECD-4551-AE93-FA9923252010}" type="pres">
      <dgm:prSet presAssocID="{A8C64A8A-D89C-494C-9ACA-447B0C3F921B}" presName="rootComposite" presStyleCnt="0"/>
      <dgm:spPr/>
    </dgm:pt>
    <dgm:pt modelId="{87E3150E-9FF2-44CF-A09F-9BBD9CC4A9CD}" type="pres">
      <dgm:prSet presAssocID="{A8C64A8A-D89C-494C-9ACA-447B0C3F921B}" presName="rootText" presStyleLbl="node2" presStyleIdx="0" presStyleCnt="3" custScaleX="152560" custScaleY="129899">
        <dgm:presLayoutVars>
          <dgm:chPref val="3"/>
        </dgm:presLayoutVars>
      </dgm:prSet>
      <dgm:spPr/>
    </dgm:pt>
    <dgm:pt modelId="{74A1338C-21AF-48B3-A8D7-45AA926941D5}" type="pres">
      <dgm:prSet presAssocID="{A8C64A8A-D89C-494C-9ACA-447B0C3F921B}" presName="rootConnector" presStyleLbl="node2" presStyleIdx="0" presStyleCnt="3"/>
      <dgm:spPr/>
    </dgm:pt>
    <dgm:pt modelId="{DC8DF149-FEB7-40AC-BB18-6D5292CA2E02}" type="pres">
      <dgm:prSet presAssocID="{A8C64A8A-D89C-494C-9ACA-447B0C3F921B}" presName="hierChild4" presStyleCnt="0"/>
      <dgm:spPr/>
    </dgm:pt>
    <dgm:pt modelId="{B0F2BF4A-C2B9-4D91-8173-AFD2890641A9}" type="pres">
      <dgm:prSet presAssocID="{A8C64A8A-D89C-494C-9ACA-447B0C3F921B}" presName="hierChild5" presStyleCnt="0"/>
      <dgm:spPr/>
    </dgm:pt>
    <dgm:pt modelId="{46F278FC-94D9-4333-8597-A12B6098BD51}" type="pres">
      <dgm:prSet presAssocID="{4E64F683-A85E-42C4-BA08-AF4DF80D4C07}" presName="Name37" presStyleLbl="parChTrans1D2" presStyleIdx="1" presStyleCnt="4"/>
      <dgm:spPr/>
    </dgm:pt>
    <dgm:pt modelId="{9E1238A7-2952-4084-A220-CC759F6F4883}" type="pres">
      <dgm:prSet presAssocID="{6FB9606E-DBA7-47AE-AA1E-A046D0A128B5}" presName="hierRoot2" presStyleCnt="0">
        <dgm:presLayoutVars>
          <dgm:hierBranch val="init"/>
        </dgm:presLayoutVars>
      </dgm:prSet>
      <dgm:spPr/>
    </dgm:pt>
    <dgm:pt modelId="{38D92D96-A8A3-4C2F-9F0D-7AA48B122DA1}" type="pres">
      <dgm:prSet presAssocID="{6FB9606E-DBA7-47AE-AA1E-A046D0A128B5}" presName="rootComposite" presStyleCnt="0"/>
      <dgm:spPr/>
    </dgm:pt>
    <dgm:pt modelId="{F5FCC8FD-03B6-4E39-9071-C751A3E1E39D}" type="pres">
      <dgm:prSet presAssocID="{6FB9606E-DBA7-47AE-AA1E-A046D0A128B5}" presName="rootText" presStyleLbl="node2" presStyleIdx="1" presStyleCnt="3" custScaleX="120754" custScaleY="126870">
        <dgm:presLayoutVars>
          <dgm:chPref val="3"/>
        </dgm:presLayoutVars>
      </dgm:prSet>
      <dgm:spPr/>
    </dgm:pt>
    <dgm:pt modelId="{741D75FE-D25D-4C03-908A-64D4FB34A9B7}" type="pres">
      <dgm:prSet presAssocID="{6FB9606E-DBA7-47AE-AA1E-A046D0A128B5}" presName="rootConnector" presStyleLbl="node2" presStyleIdx="1" presStyleCnt="3"/>
      <dgm:spPr/>
    </dgm:pt>
    <dgm:pt modelId="{9444DBF6-E462-45E4-8FE7-271029750D7C}" type="pres">
      <dgm:prSet presAssocID="{6FB9606E-DBA7-47AE-AA1E-A046D0A128B5}" presName="hierChild4" presStyleCnt="0"/>
      <dgm:spPr/>
    </dgm:pt>
    <dgm:pt modelId="{CBA93646-8314-4EA5-842C-BEB941B59F1E}" type="pres">
      <dgm:prSet presAssocID="{6FB9606E-DBA7-47AE-AA1E-A046D0A128B5}" presName="hierChild5" presStyleCnt="0"/>
      <dgm:spPr/>
    </dgm:pt>
    <dgm:pt modelId="{975C8370-CA18-46E0-B1BB-36E0C3E197CF}" type="pres">
      <dgm:prSet presAssocID="{32403A58-1FA3-429C-BBCC-F7D9E29E2419}" presName="Name37" presStyleLbl="parChTrans1D2" presStyleIdx="2" presStyleCnt="4"/>
      <dgm:spPr/>
    </dgm:pt>
    <dgm:pt modelId="{C7827938-99AE-4E58-9326-3CF320EC2C1E}" type="pres">
      <dgm:prSet presAssocID="{D902FF4A-6798-4CF5-A376-8E72364377B9}" presName="hierRoot2" presStyleCnt="0">
        <dgm:presLayoutVars>
          <dgm:hierBranch val="init"/>
        </dgm:presLayoutVars>
      </dgm:prSet>
      <dgm:spPr/>
    </dgm:pt>
    <dgm:pt modelId="{4CECEB06-EB09-4E8D-822B-C9AE3A57D813}" type="pres">
      <dgm:prSet presAssocID="{D902FF4A-6798-4CF5-A376-8E72364377B9}" presName="rootComposite" presStyleCnt="0"/>
      <dgm:spPr/>
    </dgm:pt>
    <dgm:pt modelId="{DC07A198-A782-4509-B8CF-109BA9DBCAB6}" type="pres">
      <dgm:prSet presAssocID="{D902FF4A-6798-4CF5-A376-8E72364377B9}" presName="rootText" presStyleLbl="node2" presStyleIdx="2" presStyleCnt="3" custScaleX="148275" custScaleY="136790">
        <dgm:presLayoutVars>
          <dgm:chPref val="3"/>
        </dgm:presLayoutVars>
      </dgm:prSet>
      <dgm:spPr/>
    </dgm:pt>
    <dgm:pt modelId="{7526A949-3FB9-434B-BF14-19A66F23826B}" type="pres">
      <dgm:prSet presAssocID="{D902FF4A-6798-4CF5-A376-8E72364377B9}" presName="rootConnector" presStyleLbl="node2" presStyleIdx="2" presStyleCnt="3"/>
      <dgm:spPr/>
    </dgm:pt>
    <dgm:pt modelId="{79E5C391-6795-4ECA-B94A-466EB7DA9651}" type="pres">
      <dgm:prSet presAssocID="{D902FF4A-6798-4CF5-A376-8E72364377B9}" presName="hierChild4" presStyleCnt="0"/>
      <dgm:spPr/>
    </dgm:pt>
    <dgm:pt modelId="{0A3A6E7B-007A-4EFB-A5E4-3308366E6472}" type="pres">
      <dgm:prSet presAssocID="{D902FF4A-6798-4CF5-A376-8E72364377B9}" presName="hierChild5" presStyleCnt="0"/>
      <dgm:spPr/>
    </dgm:pt>
    <dgm:pt modelId="{356F724F-E673-426C-8047-83B6EAADE368}" type="pres">
      <dgm:prSet presAssocID="{CFDAE9CF-A14C-4BEC-AB68-E596EBDBE173}" presName="hierChild3" presStyleCnt="0"/>
      <dgm:spPr/>
    </dgm:pt>
    <dgm:pt modelId="{1A29CFF1-B0A2-451E-8EF4-28B7159572EE}" type="pres">
      <dgm:prSet presAssocID="{7E628F67-E568-4978-9D63-19351CD5C292}" presName="Name111" presStyleLbl="parChTrans1D2" presStyleIdx="3" presStyleCnt="4"/>
      <dgm:spPr/>
    </dgm:pt>
    <dgm:pt modelId="{E189DEC1-6A6A-4AA5-9E1F-DBF73E0CBD58}" type="pres">
      <dgm:prSet presAssocID="{06629B51-D709-4521-BA5A-873ACC65EA7F}" presName="hierRoot3" presStyleCnt="0">
        <dgm:presLayoutVars>
          <dgm:hierBranch val="init"/>
        </dgm:presLayoutVars>
      </dgm:prSet>
      <dgm:spPr/>
    </dgm:pt>
    <dgm:pt modelId="{41395F0C-DADE-44D6-9EDF-BF9178A28103}" type="pres">
      <dgm:prSet presAssocID="{06629B51-D709-4521-BA5A-873ACC65EA7F}" presName="rootComposite3" presStyleCnt="0"/>
      <dgm:spPr/>
    </dgm:pt>
    <dgm:pt modelId="{920A3883-9C6A-4A84-9393-0AA81FB6480B}" type="pres">
      <dgm:prSet presAssocID="{06629B51-D709-4521-BA5A-873ACC65EA7F}" presName="rootText3" presStyleLbl="asst1" presStyleIdx="0" presStyleCnt="1" custScaleX="128637" custScaleY="141538" custLinFactNeighborX="70677" custLinFactNeighborY="-4097">
        <dgm:presLayoutVars>
          <dgm:chPref val="3"/>
        </dgm:presLayoutVars>
      </dgm:prSet>
      <dgm:spPr/>
    </dgm:pt>
    <dgm:pt modelId="{5F817E6C-563C-4C7E-B1C1-01FA5D55AAB3}" type="pres">
      <dgm:prSet presAssocID="{06629B51-D709-4521-BA5A-873ACC65EA7F}" presName="rootConnector3" presStyleLbl="asst1" presStyleIdx="0" presStyleCnt="1"/>
      <dgm:spPr/>
    </dgm:pt>
    <dgm:pt modelId="{9ABF9EFF-CB2A-43F7-8179-80FA3534DAD3}" type="pres">
      <dgm:prSet presAssocID="{06629B51-D709-4521-BA5A-873ACC65EA7F}" presName="hierChild6" presStyleCnt="0"/>
      <dgm:spPr/>
    </dgm:pt>
    <dgm:pt modelId="{EC35FB91-B452-4BC2-8B07-0E86A4DE17E0}" type="pres">
      <dgm:prSet presAssocID="{06629B51-D709-4521-BA5A-873ACC65EA7F}" presName="hierChild7" presStyleCnt="0"/>
      <dgm:spPr/>
    </dgm:pt>
  </dgm:ptLst>
  <dgm:cxnLst>
    <dgm:cxn modelId="{9AC69C05-6ED0-4BBA-8A5E-24972B272332}" type="presOf" srcId="{D902FF4A-6798-4CF5-A376-8E72364377B9}" destId="{7526A949-3FB9-434B-BF14-19A66F23826B}" srcOrd="1" destOrd="0" presId="urn:microsoft.com/office/officeart/2005/8/layout/orgChart1"/>
    <dgm:cxn modelId="{A062AA14-1C54-4696-8492-3C5B24BF477B}" type="presOf" srcId="{6FB9606E-DBA7-47AE-AA1E-A046D0A128B5}" destId="{741D75FE-D25D-4C03-908A-64D4FB34A9B7}" srcOrd="1" destOrd="0" presId="urn:microsoft.com/office/officeart/2005/8/layout/orgChart1"/>
    <dgm:cxn modelId="{E77E4A19-6E58-4D58-92BF-81B6938AFFEB}" type="presOf" srcId="{06629B51-D709-4521-BA5A-873ACC65EA7F}" destId="{5F817E6C-563C-4C7E-B1C1-01FA5D55AAB3}" srcOrd="1" destOrd="0" presId="urn:microsoft.com/office/officeart/2005/8/layout/orgChart1"/>
    <dgm:cxn modelId="{D5F9D52C-8468-4B24-A9ED-C95697D841D3}" srcId="{CFDAE9CF-A14C-4BEC-AB68-E596EBDBE173}" destId="{D902FF4A-6798-4CF5-A376-8E72364377B9}" srcOrd="3" destOrd="0" parTransId="{32403A58-1FA3-429C-BBCC-F7D9E29E2419}" sibTransId="{8955B958-982C-4CD3-B274-7ACEFC1D702C}"/>
    <dgm:cxn modelId="{257A8E2E-844C-4F26-877F-0759AF94853F}" type="presOf" srcId="{32403A58-1FA3-429C-BBCC-F7D9E29E2419}" destId="{975C8370-CA18-46E0-B1BB-36E0C3E197CF}" srcOrd="0" destOrd="0" presId="urn:microsoft.com/office/officeart/2005/8/layout/orgChart1"/>
    <dgm:cxn modelId="{E965FD3A-7DC9-46EF-81D4-5485722E2683}" type="presOf" srcId="{CFDAE9CF-A14C-4BEC-AB68-E596EBDBE173}" destId="{AA003D87-FC12-44B7-9C82-7AE5FEE1DCD5}" srcOrd="0" destOrd="0" presId="urn:microsoft.com/office/officeart/2005/8/layout/orgChart1"/>
    <dgm:cxn modelId="{A4137A5F-3EAA-44F1-8E97-1C5BB8E59A24}" type="presOf" srcId="{6FB9606E-DBA7-47AE-AA1E-A046D0A128B5}" destId="{F5FCC8FD-03B6-4E39-9071-C751A3E1E39D}" srcOrd="0" destOrd="0" presId="urn:microsoft.com/office/officeart/2005/8/layout/orgChart1"/>
    <dgm:cxn modelId="{AE1B2D64-4414-4EC0-8989-D8EC3810AFB7}" srcId="{CFDAE9CF-A14C-4BEC-AB68-E596EBDBE173}" destId="{6FB9606E-DBA7-47AE-AA1E-A046D0A128B5}" srcOrd="2" destOrd="0" parTransId="{4E64F683-A85E-42C4-BA08-AF4DF80D4C07}" sibTransId="{928D36D9-A91E-438C-A606-57B9EAD0779B}"/>
    <dgm:cxn modelId="{62D3AE64-68DA-4012-A5A8-06429A2139C3}" type="presOf" srcId="{CFDAE9CF-A14C-4BEC-AB68-E596EBDBE173}" destId="{70878CEC-D330-49B8-A8EB-250206139955}" srcOrd="1" destOrd="0" presId="urn:microsoft.com/office/officeart/2005/8/layout/orgChart1"/>
    <dgm:cxn modelId="{EC19D77E-3C3A-4D9B-9D69-166C686F07AE}" srcId="{CFDAE9CF-A14C-4BEC-AB68-E596EBDBE173}" destId="{06629B51-D709-4521-BA5A-873ACC65EA7F}" srcOrd="0" destOrd="0" parTransId="{7E628F67-E568-4978-9D63-19351CD5C292}" sibTransId="{E911B27A-E069-4783-88D1-21FA9562E167}"/>
    <dgm:cxn modelId="{08E43F88-703C-40A4-873F-1566A1E3FB92}" srcId="{CFDAE9CF-A14C-4BEC-AB68-E596EBDBE173}" destId="{A8C64A8A-D89C-494C-9ACA-447B0C3F921B}" srcOrd="1" destOrd="0" parTransId="{E741FA9D-A3DC-4E79-B481-B980BCAE72FC}" sibTransId="{239210C8-6FCD-49C7-8711-CB88C38F548F}"/>
    <dgm:cxn modelId="{3B1485B0-2AC0-4773-B621-7BFFD9FA9423}" type="presOf" srcId="{4E64F683-A85E-42C4-BA08-AF4DF80D4C07}" destId="{46F278FC-94D9-4333-8597-A12B6098BD51}" srcOrd="0" destOrd="0" presId="urn:microsoft.com/office/officeart/2005/8/layout/orgChart1"/>
    <dgm:cxn modelId="{7067B9B3-3D69-4DBA-BD6B-A286D4C2EF3B}" type="presOf" srcId="{E741FA9D-A3DC-4E79-B481-B980BCAE72FC}" destId="{F1E6C60D-B698-4212-8DB6-8E7805E1EC8E}" srcOrd="0" destOrd="0" presId="urn:microsoft.com/office/officeart/2005/8/layout/orgChart1"/>
    <dgm:cxn modelId="{CC8EC7B8-83EF-4C9F-AD43-6007C030C6DB}" type="presOf" srcId="{A8C64A8A-D89C-494C-9ACA-447B0C3F921B}" destId="{87E3150E-9FF2-44CF-A09F-9BBD9CC4A9CD}" srcOrd="0" destOrd="0" presId="urn:microsoft.com/office/officeart/2005/8/layout/orgChart1"/>
    <dgm:cxn modelId="{4008A8CF-9B13-4D3B-A402-0C9CA22FFD9F}" type="presOf" srcId="{7E628F67-E568-4978-9D63-19351CD5C292}" destId="{1A29CFF1-B0A2-451E-8EF4-28B7159572EE}" srcOrd="0" destOrd="0" presId="urn:microsoft.com/office/officeart/2005/8/layout/orgChart1"/>
    <dgm:cxn modelId="{A5F3FDD8-DE5A-4192-8125-E3FFBA9D3544}" type="presOf" srcId="{D902FF4A-6798-4CF5-A376-8E72364377B9}" destId="{DC07A198-A782-4509-B8CF-109BA9DBCAB6}" srcOrd="0" destOrd="0" presId="urn:microsoft.com/office/officeart/2005/8/layout/orgChart1"/>
    <dgm:cxn modelId="{64C16BE8-9DD2-4D15-8B70-C9010853C23E}" srcId="{A4DD8321-7991-48A8-B553-ACAFEA04A5B4}" destId="{CFDAE9CF-A14C-4BEC-AB68-E596EBDBE173}" srcOrd="0" destOrd="0" parTransId="{68BD4E1F-92B6-44C0-937B-CB8AB974F2D6}" sibTransId="{F868D3E7-FF01-40E1-B20F-008A67883156}"/>
    <dgm:cxn modelId="{4E2E72E9-8A6F-4700-8F4B-215EB56091C0}" type="presOf" srcId="{06629B51-D709-4521-BA5A-873ACC65EA7F}" destId="{920A3883-9C6A-4A84-9393-0AA81FB6480B}" srcOrd="0" destOrd="0" presId="urn:microsoft.com/office/officeart/2005/8/layout/orgChart1"/>
    <dgm:cxn modelId="{A815BFF1-AA14-4316-9CED-C7CDE9BEF7B0}" type="presOf" srcId="{A8C64A8A-D89C-494C-9ACA-447B0C3F921B}" destId="{74A1338C-21AF-48B3-A8D7-45AA926941D5}" srcOrd="1" destOrd="0" presId="urn:microsoft.com/office/officeart/2005/8/layout/orgChart1"/>
    <dgm:cxn modelId="{FE894DFB-F55F-4917-9368-1BDA77289934}" type="presOf" srcId="{A4DD8321-7991-48A8-B553-ACAFEA04A5B4}" destId="{6F3D8117-EAED-45F3-8141-90A27147EDD8}" srcOrd="0" destOrd="0" presId="urn:microsoft.com/office/officeart/2005/8/layout/orgChart1"/>
    <dgm:cxn modelId="{9B23F6D0-9542-4229-B4F8-AC7F003734B6}" type="presParOf" srcId="{6F3D8117-EAED-45F3-8141-90A27147EDD8}" destId="{BB5BBE68-FE88-4BD3-A47C-7EE7250E46B5}" srcOrd="0" destOrd="0" presId="urn:microsoft.com/office/officeart/2005/8/layout/orgChart1"/>
    <dgm:cxn modelId="{601D6762-3A39-4E08-97AC-EED17B62E8FB}" type="presParOf" srcId="{BB5BBE68-FE88-4BD3-A47C-7EE7250E46B5}" destId="{A88F54F8-4AD2-4B5C-A8EB-264E8C4253F2}" srcOrd="0" destOrd="0" presId="urn:microsoft.com/office/officeart/2005/8/layout/orgChart1"/>
    <dgm:cxn modelId="{6EE91153-E064-44CA-AE14-6A82B2B41231}" type="presParOf" srcId="{A88F54F8-4AD2-4B5C-A8EB-264E8C4253F2}" destId="{AA003D87-FC12-44B7-9C82-7AE5FEE1DCD5}" srcOrd="0" destOrd="0" presId="urn:microsoft.com/office/officeart/2005/8/layout/orgChart1"/>
    <dgm:cxn modelId="{3AD233C3-BC69-42EE-A596-0C19E036A7A8}" type="presParOf" srcId="{A88F54F8-4AD2-4B5C-A8EB-264E8C4253F2}" destId="{70878CEC-D330-49B8-A8EB-250206139955}" srcOrd="1" destOrd="0" presId="urn:microsoft.com/office/officeart/2005/8/layout/orgChart1"/>
    <dgm:cxn modelId="{BFFB79B3-6754-4821-B7F0-DC0A2C2F4E80}" type="presParOf" srcId="{BB5BBE68-FE88-4BD3-A47C-7EE7250E46B5}" destId="{147ED074-691E-4F63-8346-0C19A0221D58}" srcOrd="1" destOrd="0" presId="urn:microsoft.com/office/officeart/2005/8/layout/orgChart1"/>
    <dgm:cxn modelId="{A3BCC1E0-E718-49A3-937A-F1FCCDF2F3C3}" type="presParOf" srcId="{147ED074-691E-4F63-8346-0C19A0221D58}" destId="{F1E6C60D-B698-4212-8DB6-8E7805E1EC8E}" srcOrd="0" destOrd="0" presId="urn:microsoft.com/office/officeart/2005/8/layout/orgChart1"/>
    <dgm:cxn modelId="{7933B7DD-84CD-46B8-ABA6-E597A7E7933E}" type="presParOf" srcId="{147ED074-691E-4F63-8346-0C19A0221D58}" destId="{18DE04D3-A04C-4536-A128-9D042D952AA5}" srcOrd="1" destOrd="0" presId="urn:microsoft.com/office/officeart/2005/8/layout/orgChart1"/>
    <dgm:cxn modelId="{F3775928-2F3D-44C3-ABAE-17D7DC5A006E}" type="presParOf" srcId="{18DE04D3-A04C-4536-A128-9D042D952AA5}" destId="{4DA43A21-8ECD-4551-AE93-FA9923252010}" srcOrd="0" destOrd="0" presId="urn:microsoft.com/office/officeart/2005/8/layout/orgChart1"/>
    <dgm:cxn modelId="{483DEF34-2FCA-4ECB-A0B2-12F2595B29BD}" type="presParOf" srcId="{4DA43A21-8ECD-4551-AE93-FA9923252010}" destId="{87E3150E-9FF2-44CF-A09F-9BBD9CC4A9CD}" srcOrd="0" destOrd="0" presId="urn:microsoft.com/office/officeart/2005/8/layout/orgChart1"/>
    <dgm:cxn modelId="{7AC3284B-15BF-41EE-A4F7-DAA0D7587449}" type="presParOf" srcId="{4DA43A21-8ECD-4551-AE93-FA9923252010}" destId="{74A1338C-21AF-48B3-A8D7-45AA926941D5}" srcOrd="1" destOrd="0" presId="urn:microsoft.com/office/officeart/2005/8/layout/orgChart1"/>
    <dgm:cxn modelId="{AAA4A2AE-E963-4845-ADFE-94F32F7012C8}" type="presParOf" srcId="{18DE04D3-A04C-4536-A128-9D042D952AA5}" destId="{DC8DF149-FEB7-40AC-BB18-6D5292CA2E02}" srcOrd="1" destOrd="0" presId="urn:microsoft.com/office/officeart/2005/8/layout/orgChart1"/>
    <dgm:cxn modelId="{7EE47B0A-38CD-4A5D-A325-3B81D4120D7C}" type="presParOf" srcId="{18DE04D3-A04C-4536-A128-9D042D952AA5}" destId="{B0F2BF4A-C2B9-4D91-8173-AFD2890641A9}" srcOrd="2" destOrd="0" presId="urn:microsoft.com/office/officeart/2005/8/layout/orgChart1"/>
    <dgm:cxn modelId="{70F35822-83C2-4FBA-B0DD-6A2569FA2D10}" type="presParOf" srcId="{147ED074-691E-4F63-8346-0C19A0221D58}" destId="{46F278FC-94D9-4333-8597-A12B6098BD51}" srcOrd="2" destOrd="0" presId="urn:microsoft.com/office/officeart/2005/8/layout/orgChart1"/>
    <dgm:cxn modelId="{F7133C0C-D647-463D-95B6-E7D7712ACF1F}" type="presParOf" srcId="{147ED074-691E-4F63-8346-0C19A0221D58}" destId="{9E1238A7-2952-4084-A220-CC759F6F4883}" srcOrd="3" destOrd="0" presId="urn:microsoft.com/office/officeart/2005/8/layout/orgChart1"/>
    <dgm:cxn modelId="{8387051C-075D-400F-8925-8BD62A248FF0}" type="presParOf" srcId="{9E1238A7-2952-4084-A220-CC759F6F4883}" destId="{38D92D96-A8A3-4C2F-9F0D-7AA48B122DA1}" srcOrd="0" destOrd="0" presId="urn:microsoft.com/office/officeart/2005/8/layout/orgChart1"/>
    <dgm:cxn modelId="{E4C3EA9D-B63E-4BF3-9F4F-8B9C579AC82A}" type="presParOf" srcId="{38D92D96-A8A3-4C2F-9F0D-7AA48B122DA1}" destId="{F5FCC8FD-03B6-4E39-9071-C751A3E1E39D}" srcOrd="0" destOrd="0" presId="urn:microsoft.com/office/officeart/2005/8/layout/orgChart1"/>
    <dgm:cxn modelId="{69C6F7F9-E395-4CCF-A818-79DFF3E25481}" type="presParOf" srcId="{38D92D96-A8A3-4C2F-9F0D-7AA48B122DA1}" destId="{741D75FE-D25D-4C03-908A-64D4FB34A9B7}" srcOrd="1" destOrd="0" presId="urn:microsoft.com/office/officeart/2005/8/layout/orgChart1"/>
    <dgm:cxn modelId="{BC77AD62-39C8-4CC3-BEE6-A546E6C9B4FC}" type="presParOf" srcId="{9E1238A7-2952-4084-A220-CC759F6F4883}" destId="{9444DBF6-E462-45E4-8FE7-271029750D7C}" srcOrd="1" destOrd="0" presId="urn:microsoft.com/office/officeart/2005/8/layout/orgChart1"/>
    <dgm:cxn modelId="{F2CEAC41-7EBC-4987-B266-FC354ECDABDE}" type="presParOf" srcId="{9E1238A7-2952-4084-A220-CC759F6F4883}" destId="{CBA93646-8314-4EA5-842C-BEB941B59F1E}" srcOrd="2" destOrd="0" presId="urn:microsoft.com/office/officeart/2005/8/layout/orgChart1"/>
    <dgm:cxn modelId="{42AFDCC1-21DC-47EB-9C94-8A45FA4190D6}" type="presParOf" srcId="{147ED074-691E-4F63-8346-0C19A0221D58}" destId="{975C8370-CA18-46E0-B1BB-36E0C3E197CF}" srcOrd="4" destOrd="0" presId="urn:microsoft.com/office/officeart/2005/8/layout/orgChart1"/>
    <dgm:cxn modelId="{F1A6544D-638C-4FED-8679-00CC360BFE43}" type="presParOf" srcId="{147ED074-691E-4F63-8346-0C19A0221D58}" destId="{C7827938-99AE-4E58-9326-3CF320EC2C1E}" srcOrd="5" destOrd="0" presId="urn:microsoft.com/office/officeart/2005/8/layout/orgChart1"/>
    <dgm:cxn modelId="{65DC7FDB-6E4B-4918-B3F5-2E8A4A3DBF23}" type="presParOf" srcId="{C7827938-99AE-4E58-9326-3CF320EC2C1E}" destId="{4CECEB06-EB09-4E8D-822B-C9AE3A57D813}" srcOrd="0" destOrd="0" presId="urn:microsoft.com/office/officeart/2005/8/layout/orgChart1"/>
    <dgm:cxn modelId="{BAE46596-5932-47E0-AC8C-E4CA832F680E}" type="presParOf" srcId="{4CECEB06-EB09-4E8D-822B-C9AE3A57D813}" destId="{DC07A198-A782-4509-B8CF-109BA9DBCAB6}" srcOrd="0" destOrd="0" presId="urn:microsoft.com/office/officeart/2005/8/layout/orgChart1"/>
    <dgm:cxn modelId="{AA12AAB4-DF3E-4E69-981A-DC302FE74FE8}" type="presParOf" srcId="{4CECEB06-EB09-4E8D-822B-C9AE3A57D813}" destId="{7526A949-3FB9-434B-BF14-19A66F23826B}" srcOrd="1" destOrd="0" presId="urn:microsoft.com/office/officeart/2005/8/layout/orgChart1"/>
    <dgm:cxn modelId="{4D09951C-55E9-4863-ADF5-0ACB73973D26}" type="presParOf" srcId="{C7827938-99AE-4E58-9326-3CF320EC2C1E}" destId="{79E5C391-6795-4ECA-B94A-466EB7DA9651}" srcOrd="1" destOrd="0" presId="urn:microsoft.com/office/officeart/2005/8/layout/orgChart1"/>
    <dgm:cxn modelId="{AE256EBD-A550-4A82-B50F-BF8C3B9C4182}" type="presParOf" srcId="{C7827938-99AE-4E58-9326-3CF320EC2C1E}" destId="{0A3A6E7B-007A-4EFB-A5E4-3308366E6472}" srcOrd="2" destOrd="0" presId="urn:microsoft.com/office/officeart/2005/8/layout/orgChart1"/>
    <dgm:cxn modelId="{EC85D745-2C5A-435E-8704-3456CCFC18DD}" type="presParOf" srcId="{BB5BBE68-FE88-4BD3-A47C-7EE7250E46B5}" destId="{356F724F-E673-426C-8047-83B6EAADE368}" srcOrd="2" destOrd="0" presId="urn:microsoft.com/office/officeart/2005/8/layout/orgChart1"/>
    <dgm:cxn modelId="{A2E53092-CE80-4F07-BB74-89D17ECE0C5C}" type="presParOf" srcId="{356F724F-E673-426C-8047-83B6EAADE368}" destId="{1A29CFF1-B0A2-451E-8EF4-28B7159572EE}" srcOrd="0" destOrd="0" presId="urn:microsoft.com/office/officeart/2005/8/layout/orgChart1"/>
    <dgm:cxn modelId="{6465FB42-804A-43E8-8F25-945041101C19}" type="presParOf" srcId="{356F724F-E673-426C-8047-83B6EAADE368}" destId="{E189DEC1-6A6A-4AA5-9E1F-DBF73E0CBD58}" srcOrd="1" destOrd="0" presId="urn:microsoft.com/office/officeart/2005/8/layout/orgChart1"/>
    <dgm:cxn modelId="{1F332EA1-3543-4C00-BD3E-117B0240389C}" type="presParOf" srcId="{E189DEC1-6A6A-4AA5-9E1F-DBF73E0CBD58}" destId="{41395F0C-DADE-44D6-9EDF-BF9178A28103}" srcOrd="0" destOrd="0" presId="urn:microsoft.com/office/officeart/2005/8/layout/orgChart1"/>
    <dgm:cxn modelId="{9A6D2504-19A6-44FD-A1F1-07A2A3B53B7F}" type="presParOf" srcId="{41395F0C-DADE-44D6-9EDF-BF9178A28103}" destId="{920A3883-9C6A-4A84-9393-0AA81FB6480B}" srcOrd="0" destOrd="0" presId="urn:microsoft.com/office/officeart/2005/8/layout/orgChart1"/>
    <dgm:cxn modelId="{CEF20F20-36C4-4C35-9D38-8D46AAE7487F}" type="presParOf" srcId="{41395F0C-DADE-44D6-9EDF-BF9178A28103}" destId="{5F817E6C-563C-4C7E-B1C1-01FA5D55AAB3}" srcOrd="1" destOrd="0" presId="urn:microsoft.com/office/officeart/2005/8/layout/orgChart1"/>
    <dgm:cxn modelId="{C696386B-38CD-4CE0-B010-19A43A5862A0}" type="presParOf" srcId="{E189DEC1-6A6A-4AA5-9E1F-DBF73E0CBD58}" destId="{9ABF9EFF-CB2A-43F7-8179-80FA3534DAD3}" srcOrd="1" destOrd="0" presId="urn:microsoft.com/office/officeart/2005/8/layout/orgChart1"/>
    <dgm:cxn modelId="{A8D235B8-60A5-4F55-AA46-A05A94E92ABE}" type="presParOf" srcId="{E189DEC1-6A6A-4AA5-9E1F-DBF73E0CBD58}" destId="{EC35FB91-B452-4BC2-8B07-0E86A4DE17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9CFF1-B0A2-451E-8EF4-28B7159572EE}">
      <dsp:nvSpPr>
        <dsp:cNvPr id="0" name=""/>
        <dsp:cNvSpPr/>
      </dsp:nvSpPr>
      <dsp:spPr>
        <a:xfrm>
          <a:off x="4278313" y="1782054"/>
          <a:ext cx="1109399" cy="100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9399" y="10017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C8370-CA18-46E0-B1BB-36E0C3E197CF}">
      <dsp:nvSpPr>
        <dsp:cNvPr id="0" name=""/>
        <dsp:cNvSpPr/>
      </dsp:nvSpPr>
      <dsp:spPr>
        <a:xfrm>
          <a:off x="4278313" y="1782054"/>
          <a:ext cx="2906501" cy="2078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390"/>
              </a:lnTo>
              <a:lnTo>
                <a:pt x="2906501" y="1885390"/>
              </a:lnTo>
              <a:lnTo>
                <a:pt x="2906501" y="20789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278FC-94D9-4333-8597-A12B6098BD51}">
      <dsp:nvSpPr>
        <dsp:cNvPr id="0" name=""/>
        <dsp:cNvSpPr/>
      </dsp:nvSpPr>
      <dsp:spPr>
        <a:xfrm>
          <a:off x="4232593" y="1782054"/>
          <a:ext cx="91440" cy="20789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5390"/>
              </a:lnTo>
              <a:lnTo>
                <a:pt x="85218" y="1885390"/>
              </a:lnTo>
              <a:lnTo>
                <a:pt x="85218" y="20789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6C60D-B698-4212-8DB6-8E7805E1EC8E}">
      <dsp:nvSpPr>
        <dsp:cNvPr id="0" name=""/>
        <dsp:cNvSpPr/>
      </dsp:nvSpPr>
      <dsp:spPr>
        <a:xfrm>
          <a:off x="1411309" y="1782054"/>
          <a:ext cx="2867003" cy="2078964"/>
        </a:xfrm>
        <a:custGeom>
          <a:avLst/>
          <a:gdLst/>
          <a:ahLst/>
          <a:cxnLst/>
          <a:rect l="0" t="0" r="0" b="0"/>
          <a:pathLst>
            <a:path>
              <a:moveTo>
                <a:pt x="2867003" y="0"/>
              </a:moveTo>
              <a:lnTo>
                <a:pt x="2867003" y="1885390"/>
              </a:lnTo>
              <a:lnTo>
                <a:pt x="0" y="1885390"/>
              </a:lnTo>
              <a:lnTo>
                <a:pt x="0" y="20789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03D87-FC12-44B7-9C82-7AE5FEE1DCD5}">
      <dsp:nvSpPr>
        <dsp:cNvPr id="0" name=""/>
        <dsp:cNvSpPr/>
      </dsp:nvSpPr>
      <dsp:spPr>
        <a:xfrm>
          <a:off x="3102766" y="684518"/>
          <a:ext cx="2351092" cy="1097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Calibri"/>
            </a:rPr>
            <a:t>NICC</a:t>
          </a:r>
          <a:endParaRPr lang="en-US" sz="6500" kern="1200" dirty="0"/>
        </a:p>
      </dsp:txBody>
      <dsp:txXfrm>
        <a:off x="3102766" y="684518"/>
        <a:ext cx="2351092" cy="1097535"/>
      </dsp:txXfrm>
    </dsp:sp>
    <dsp:sp modelId="{87E3150E-9FF2-44CF-A09F-9BBD9CC4A9CD}">
      <dsp:nvSpPr>
        <dsp:cNvPr id="0" name=""/>
        <dsp:cNvSpPr/>
      </dsp:nvSpPr>
      <dsp:spPr>
        <a:xfrm>
          <a:off x="5041" y="3861018"/>
          <a:ext cx="2812535" cy="1197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400" kern="1200" dirty="0"/>
            <a:t>OR-COC</a:t>
          </a:r>
        </a:p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/>
            <a:t>(Child-Neighbor)</a:t>
          </a:r>
        </a:p>
      </dsp:txBody>
      <dsp:txXfrm>
        <a:off x="5041" y="3861018"/>
        <a:ext cx="2812535" cy="1197383"/>
      </dsp:txXfrm>
    </dsp:sp>
    <dsp:sp modelId="{F5FCC8FD-03B6-4E39-9071-C751A3E1E39D}">
      <dsp:nvSpPr>
        <dsp:cNvPr id="0" name=""/>
        <dsp:cNvSpPr/>
      </dsp:nvSpPr>
      <dsp:spPr>
        <a:xfrm>
          <a:off x="3204724" y="3861018"/>
          <a:ext cx="2226172" cy="116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400" kern="1200" dirty="0">
              <a:latin typeface="Calibri"/>
            </a:rPr>
            <a:t>OR-EIC</a:t>
          </a:r>
          <a:endParaRPr lang="en-US" sz="4400" kern="1200" dirty="0"/>
        </a:p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500" kern="1200" dirty="0"/>
            <a:t>(</a:t>
          </a:r>
          <a:r>
            <a:rPr lang="en-US" sz="3200" kern="1200" dirty="0"/>
            <a:t>Child</a:t>
          </a:r>
          <a:r>
            <a:rPr lang="en-US" sz="3500" kern="1200" dirty="0"/>
            <a:t>)</a:t>
          </a:r>
        </a:p>
      </dsp:txBody>
      <dsp:txXfrm>
        <a:off x="3204724" y="3861018"/>
        <a:ext cx="2226172" cy="1169462"/>
      </dsp:txXfrm>
    </dsp:sp>
    <dsp:sp modelId="{DC07A198-A782-4509-B8CF-109BA9DBCAB6}">
      <dsp:nvSpPr>
        <dsp:cNvPr id="0" name=""/>
        <dsp:cNvSpPr/>
      </dsp:nvSpPr>
      <dsp:spPr>
        <a:xfrm>
          <a:off x="5818045" y="3861018"/>
          <a:ext cx="2733538" cy="126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400" kern="1200" dirty="0">
              <a:latin typeface="Calibri"/>
            </a:rPr>
            <a:t>WA-CCC</a:t>
          </a:r>
          <a:endParaRPr lang="en-US" sz="4400" kern="1200" dirty="0"/>
        </a:p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/>
            <a:t>(Child-Neighbor)</a:t>
          </a:r>
        </a:p>
      </dsp:txBody>
      <dsp:txXfrm>
        <a:off x="5818045" y="3861018"/>
        <a:ext cx="2733538" cy="1260902"/>
      </dsp:txXfrm>
    </dsp:sp>
    <dsp:sp modelId="{920A3883-9C6A-4A84-9393-0AA81FB6480B}">
      <dsp:nvSpPr>
        <dsp:cNvPr id="0" name=""/>
        <dsp:cNvSpPr/>
      </dsp:nvSpPr>
      <dsp:spPr>
        <a:xfrm>
          <a:off x="3016211" y="2131436"/>
          <a:ext cx="2371500" cy="1304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800" kern="1200" dirty="0">
              <a:latin typeface="Calibri"/>
            </a:rPr>
            <a:t>NWCC</a:t>
          </a:r>
          <a:endParaRPr lang="en-US" sz="5800" kern="1200" dirty="0"/>
        </a:p>
        <a:p>
          <a:pPr marL="0" lvl="0" indent="0" algn="ctr" defTabSz="2578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kern="1200" dirty="0"/>
            <a:t>(Parent)</a:t>
          </a:r>
        </a:p>
      </dsp:txBody>
      <dsp:txXfrm>
        <a:off x="3016211" y="2131436"/>
        <a:ext cx="2371500" cy="1304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E8FB5E1-C97B-4752-861F-C8E4D96F5C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09BE123-9471-4255-8A88-C8FE2E33F8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8BFCC915-17B1-4721-9C82-06A2B42EF8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3A95D2B1-1F93-4F70-9F05-8F8CADA93E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DE8FEE23-ED6C-4D1D-8180-7E984BDEE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A082352-5E3B-4E11-A347-E16C068BF9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A3A12E0-770F-4C7D-917D-3CAE84F975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A76C014A-6938-48A5-8168-588910273A9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1CDAC64-460D-4369-9701-CA4149E8E2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1DAE174B-3A5E-493C-B52A-ABA93B7C61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E54F8698-EA73-48B7-BADC-86E660A71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AC02D3B7-5F80-41F0-9F5E-C6913C6B30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4B43861-B32A-4D7D-AA6A-63E021284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FC0561-60F6-4EC2-9F5A-C1FAB98B9E00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0D17F1B-4FF4-418E-AF96-69C901E14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EA9E387-6549-45AF-8FA1-03CE8B681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02CADC8-D6B9-4BC3-8031-AF9ADAB52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706CCD-11CD-4288-805F-2E55F977218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88DDCBE-FFBD-4612-91B1-56C8610C0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B6AC9EC-84EB-49FE-B981-DF2987ECA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217DA49-987E-4420-A69D-DA1C02470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23F96A-C0D7-4AB0-9149-FB0F8927F338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C528265-DC11-417C-BC71-13145FFEE6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15190FD-57D5-4384-B10F-FA4D0B29C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FACEBCA-82A7-451D-912E-EE7B4A2A9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BA31B6-81AB-4159-BC4B-FD8F929A1E7A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5FC6CD5-0DC0-4F5E-9849-A287F4C9B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52535A5-F972-4FC0-AC93-0C7A5ECA9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5722B2A-46ED-4FEA-AEC5-459728C864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C8B813-6A24-460E-BF49-2C47FF451FD4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11B3F7C-74E6-4AC1-B0C4-0EDC3F563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15AF5E2-2484-47AD-AAC9-1052C4169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9AB39922-8D08-470E-A79B-3079404F2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46D730-B6DE-427A-ACAD-C6A2C39BC34B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AD537D7-406E-4F07-BC54-0AB7F27EBA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547329D-1D00-4EFA-AE0F-580EE6470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258BF56-4EBC-4248-ABE1-6714B87A4B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B9E50B-D36E-4E4E-A952-7BDCF96568F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F208D0A-4C56-49B0-BCEB-E8E017430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CE40C5D-7581-4BA6-A14E-AC8805D37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7" name="Footer Placeholder 1">
            <a:extLst>
              <a:ext uri="{FF2B5EF4-FFF2-40B4-BE49-F238E27FC236}">
                <a16:creationId xmlns:a16="http://schemas.microsoft.com/office/drawing/2014/main" id="{6B1B7FB0-FAEE-40BE-932B-9EC2E32700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02-2-D110-EP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DE9CC753-7B75-437D-9B2A-A75EACD76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03B8D4-FBD2-4A2F-8404-635A91CF8F68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D6B72DF-290D-428C-878D-55A0342EA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03FCC99-1D36-455E-BB6F-C4926D895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7BC383C-D016-434C-8275-7F9C1932E6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47C4A8-B37F-4AB2-B62B-88A4E300E41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F6ECFD2-ACEB-4D82-AE6D-BC3C1A6A6F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A05F8C48-2BA9-423F-AB8D-FADDC115C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872693F-FDDB-4F28-B5F1-EF7C92E2C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D24683-751F-4B65-8527-CC565FC4CF20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A6B732E-2060-437E-BEA5-90A6610A1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33DD3FB-6B60-49ED-8227-1AA593C2A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60BB112-4B64-4D5F-A8D6-D2AA535E3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3D2EA8-3281-453B-857E-2A825647F26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5308AEA-65E9-4807-A661-C3ED60B38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ADC3D85-B888-4993-A747-ADBD2E331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AD9E98C-A551-4F3D-89A1-F01A4D4A7F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8EBDD3-2541-401E-8E3A-129FCEC96971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3BE22BD-19F1-4104-A1EF-A60116222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ECCC87E-B384-4456-A742-0166DA7E6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C7AD57F5-B3EC-4A32-9628-D230563D5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CDE70-36ED-4A07-9EDC-2F7E244EDA40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8E6D014-15FA-41FC-BB41-F34C48BBE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7E2E54F5-B655-4DA9-9FF4-F6D1DBC34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AA13D5F2-6BE2-4420-A959-91FF820B8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805BE5-9B2C-4DF4-B9D3-5C6AC9DC47B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71F54C4-D15E-4F4C-BCFD-495BD7EDF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9FE265A-9052-4B4D-A2F1-714407C8E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4281A45-2BE0-45A0-8610-5EC7F08E6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5502B4-3FA5-4BEE-A785-98F43D83B8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9AD6402-ECB7-40AF-8974-79D790118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B2E69D0-76A5-4006-955F-6B60BE366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6F287E3-C832-45F6-B08F-6C84523FD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2A140D-D39D-4F67-96F8-29A37B0CA47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C592B42-B833-4496-B94A-8DD8AC421A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491E8C6-C45D-412F-85DA-0704FD6ED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B9BAAFC-1C8E-4F68-A0A5-8A51734DC2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8EA128-A406-47A0-BE01-35E8EACB4BC9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9F0F4C4-08A6-4E31-90EF-78FEDA328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C5C90B2-04C1-419F-877A-0A1A0E858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A86CBF1-8DAA-484D-8723-E10AA7AD07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0FC5E-4686-4D6B-871D-705513459A1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5C462E8-8534-4B89-B676-D2949E2FB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07E7851-9FE8-459E-BA45-925B6B3D0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CD47ABB-5E0A-4D6D-919A-B2706C354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E6DCDD-790B-4ED8-8203-C08E0EF95DD2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77BAD58-CC14-4D54-9022-0E0B66CDA3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7DA6CFF-EC98-4DDA-BE9A-3FA539F10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03538E8-584F-4EFD-98F0-02CEC7349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3CB0BC-F0DD-4FEE-A687-FAC20CB72F90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8881D89-AA5A-4C5B-9330-9EB8F9F7B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FE29BF9-94C8-4AF0-819F-840719782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074C790-9575-4153-BF51-8669C02132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EB762F-13BB-40D8-9841-4D9BF8D36159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EACEB9C-A13E-4717-B574-F2C4CDB77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1092B5A-BE06-4BF3-B560-F51B5814E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49E8672-395C-4FFD-83E2-5D7C53DDA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C004D4-4A3E-4544-B61E-EB735AD11FED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4B01A73-BB26-445A-91A7-D21BDA5CF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6AA63BD-EC52-46A5-82A7-84C0EB315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id="{B3B17306-A732-4786-AA52-C8BD14D33C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4225" y="506413"/>
            <a:ext cx="6594475" cy="1470025"/>
          </a:xfrm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en-US" altLang="en-US" noProof="0"/>
              <a:t>DISPLAY </a:t>
            </a:r>
            <a:br>
              <a:rPr lang="en-US" altLang="en-US" noProof="0"/>
            </a:br>
            <a:r>
              <a:rPr lang="en-US" altLang="en-US" noProof="0"/>
              <a:t>PROCESSOR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046288"/>
            <a:ext cx="2133600" cy="1019175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en-US" altLang="en-US" noProof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217068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24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119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721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id="{949D2C5B-B680-45A8-98D9-5013217413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4225" y="506413"/>
            <a:ext cx="6594475" cy="1470025"/>
          </a:xfrm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en-US" altLang="en-US" noProof="0"/>
              <a:t>DISPLAY </a:t>
            </a:r>
            <a:br>
              <a:rPr lang="en-US" altLang="en-US" noProof="0"/>
            </a:br>
            <a:r>
              <a:rPr lang="en-US" altLang="en-US" noProof="0"/>
              <a:t>PROCESSOR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046288"/>
            <a:ext cx="2133600" cy="1019175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en-US" altLang="en-US" noProof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828184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504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640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6134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630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1792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14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173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869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182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223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454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r">
            <a:extLst>
              <a:ext uri="{FF2B5EF4-FFF2-40B4-BE49-F238E27FC236}">
                <a16:creationId xmlns:a16="http://schemas.microsoft.com/office/drawing/2014/main" id="{778A568D-4D0F-445E-BF85-F5A7D82391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8113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dist="53882" dir="2700000" algn="ctr" rotWithShape="0">
              <a:srgbClr val="5F5F5F">
                <a:alpha val="50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6031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386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712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89150"/>
            <a:ext cx="4038600" cy="43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9150"/>
            <a:ext cx="4038600" cy="43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429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90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41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186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295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481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965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028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30238"/>
            <a:ext cx="2057400" cy="5767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0238"/>
            <a:ext cx="6019800" cy="5767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188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89150"/>
            <a:ext cx="4038600" cy="4308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9150"/>
            <a:ext cx="4038600" cy="4308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793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30238"/>
            <a:ext cx="8229600" cy="576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099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id="{476908C4-6462-4F3B-B91B-700B23F290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4225" y="506413"/>
            <a:ext cx="6594475" cy="1470025"/>
          </a:xfrm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en-US" altLang="en-US" noProof="0"/>
              <a:t>DISPLAY </a:t>
            </a:r>
            <a:br>
              <a:rPr lang="en-US" altLang="en-US" noProof="0"/>
            </a:br>
            <a:r>
              <a:rPr lang="en-US" altLang="en-US" noProof="0"/>
              <a:t>PROCESSOR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046288"/>
            <a:ext cx="2133600" cy="1019175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en-US" altLang="en-US" noProof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3380624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56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3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685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544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907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7524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179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132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295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631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7935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38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749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id="{0996F832-0DE3-4083-864B-43DF1EC5B4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4225" y="506413"/>
            <a:ext cx="6594475" cy="1470025"/>
          </a:xfrm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en-US" altLang="en-US" noProof="0"/>
              <a:t>DISPLAY </a:t>
            </a:r>
            <a:br>
              <a:rPr lang="en-US" altLang="en-US" noProof="0"/>
            </a:br>
            <a:r>
              <a:rPr lang="en-US" altLang="en-US" noProof="0"/>
              <a:t>PROCESSOR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046288"/>
            <a:ext cx="2133600" cy="1019175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en-US" altLang="en-US" noProof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3433610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183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062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0489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259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223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36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320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622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03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038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618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13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id="{0F4EEA17-7E78-48FB-8AE7-C5E49B2C86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D5EF1C-EC43-42C1-BF48-D45B8128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9255-9C63-4DF8-9759-8E9346B19836}" type="datetime1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2CB068-ADD5-4D2B-8159-80B74C2B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C611BE-1901-49FE-AE3C-05CF2B3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60CB8C-E498-4DBE-9818-BC2072D0E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1369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35DAB-719B-4775-813B-41BC372A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F921-4D1F-43CF-BDB4-59EC75D69F9F}" type="datetime1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BE8E1-7580-44C8-8AEA-99DCCC07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02560-B8BB-4099-94C7-E9230C66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59C4-0F8D-45EC-95BB-AB357E033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609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D70B7-047E-4AE9-8670-C6214D79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605D-FAF9-4244-AD38-D4AA3BA9A3EC}" type="datetime1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686B0-098F-4BCC-8D5E-4FD64A84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EC31A-4D4D-4188-A77B-76FE8349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89E5-1038-402B-B21A-73A3753E5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2582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0EF673-6E4F-4ABD-A440-34903D98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5B85-31B7-4EA7-9383-93745AAB7682}" type="datetime1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46AB8A-E2BD-4397-A051-6603DDC0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47B290-8E69-41B5-95E8-0E9DD7CE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8AF5-15A5-4633-A77C-9B24C70B6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940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7596AE-9CB0-4D20-B019-A16A9F9E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C911-DAD4-4B7D-B60A-59A120F5222F}" type="datetime1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AB3F48-FD4E-4B04-8E98-ED4E48A9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E77D43-C214-4B9E-814E-D7205650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23B0-4274-4EBE-A8B8-C33A33E3B8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384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4627E9-0E63-4483-9060-228B7DAE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759E-8ED3-4FC8-B7CB-8EE48D15BC65}" type="datetime1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0BDDC0-4A65-4D03-B3BB-48D34B36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A83012-4034-4EC5-879B-F4ED1A18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9572-3BAD-41D4-BED6-D02AB57AD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8628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56F2E3-B0AD-48E0-B731-2E12698D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CF60-AA5C-406A-8149-9EDAB60EECC8}" type="datetime1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7AA053-09B4-44C2-90FF-2A1890064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87B90E-937C-4306-BFF2-E90968CE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D78E-E0FE-45AA-B07F-8E3779899F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9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5D055E-5046-4527-B2C5-41FA6F1E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9963-15C8-4DAD-BE64-027D52381399}" type="datetime1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FB9F00-0AB8-402F-B577-87B6F0F6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44B131-D041-4506-A75D-B0AC2914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F3214-1FE6-4CA5-B9BA-62EC910D2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87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364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D65B1D-02F3-431F-8E6B-302717A3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0CB3-7D42-4B80-B4A9-20C69B3C83D7}" type="datetime1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8EE47A-81A7-4187-B417-5342B6F4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63302F-DB50-4A53-B8FD-213CB747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D03A9-C797-4DAD-81C2-9249E6DCA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3013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91227-6EE7-4EAB-B39A-E40076F8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B7CE-F374-4369-BAE5-E056377BDB16}" type="datetime1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BA430-FEE2-42C3-AAE6-6B82E7AF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04862-845F-4FC2-8E72-82987B76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E03C-3344-44D2-8012-DD0498719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396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3A198-03F7-4004-A506-B0E795EC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C216-E752-4610-8909-EDFB48074F16}" type="datetime1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43EE0-C576-48EC-B7F8-E1D0DA60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9A5CA-7736-4024-B49E-5F587C6B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8D2D-8B42-449B-A13E-64D779957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5396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id="{D113D66C-F16A-4CF9-921E-9582628FD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4225" y="506413"/>
            <a:ext cx="6594475" cy="1470025"/>
          </a:xfrm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en-US" altLang="en-US" noProof="0"/>
              <a:t>DISPLAY </a:t>
            </a:r>
            <a:br>
              <a:rPr lang="en-US" altLang="en-US" noProof="0"/>
            </a:br>
            <a:r>
              <a:rPr lang="en-US" altLang="en-US" noProof="0"/>
              <a:t>PROCESSOR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046288"/>
            <a:ext cx="2133600" cy="1019175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en-US" altLang="en-US" noProof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5557319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870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7411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0524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711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03324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65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4710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0540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7592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2781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3740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9518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id="{0B1DE728-98AB-4279-87E1-850A5F6B24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4225" y="506413"/>
            <a:ext cx="6594475" cy="1470025"/>
          </a:xfrm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en-US" altLang="en-US" noProof="0"/>
              <a:t>DISPLAY </a:t>
            </a:r>
            <a:br>
              <a:rPr lang="en-US" altLang="en-US" noProof="0"/>
            </a:br>
            <a:r>
              <a:rPr lang="en-US" altLang="en-US" noProof="0"/>
              <a:t>PROCESSOR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046288"/>
            <a:ext cx="2133600" cy="1019175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en-US" altLang="en-US" noProof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9871643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07405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0384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2574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81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61279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0652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9833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6219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0213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5425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5042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54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bar">
            <a:extLst>
              <a:ext uri="{FF2B5EF4-FFF2-40B4-BE49-F238E27FC236}">
                <a16:creationId xmlns:a16="http://schemas.microsoft.com/office/drawing/2014/main" id="{4CFBADB4-D521-4D57-BEE3-FCD5618286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3F526166-6764-41E8-92F7-8C60D903B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18CC4EA2-3122-4B68-AE75-762EC5999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 Box 10">
            <a:extLst>
              <a:ext uri="{FF2B5EF4-FFF2-40B4-BE49-F238E27FC236}">
                <a16:creationId xmlns:a16="http://schemas.microsoft.com/office/drawing/2014/main" id="{4E94B914-0850-403D-B8DB-108EE74B0A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00838" y="6554788"/>
            <a:ext cx="22098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01-</a:t>
            </a:r>
            <a:fld id="{CB297026-07F3-4C29-B0B1-EAAF310BCDDD}" type="slidenum">
              <a:rPr lang="en-US" altLang="en-US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200">
                <a:solidFill>
                  <a:schemeClr val="bg1"/>
                </a:solidFill>
              </a:rPr>
              <a:t>-D110-EP</a:t>
            </a:r>
            <a:endParaRPr lang="en-US" altLang="en-US" sz="12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857" r:id="rId2"/>
    <p:sldLayoutId id="2147484858" r:id="rId3"/>
    <p:sldLayoutId id="2147484859" r:id="rId4"/>
    <p:sldLayoutId id="2147484860" r:id="rId5"/>
    <p:sldLayoutId id="2147484861" r:id="rId6"/>
    <p:sldLayoutId id="2147484862" r:id="rId7"/>
    <p:sldLayoutId id="2147484863" r:id="rId8"/>
    <p:sldLayoutId id="2147484864" r:id="rId9"/>
    <p:sldLayoutId id="2147484865" r:id="rId10"/>
    <p:sldLayoutId id="2147484866" r:id="rId11"/>
    <p:sldLayoutId id="21474848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bar">
            <a:extLst>
              <a:ext uri="{FF2B5EF4-FFF2-40B4-BE49-F238E27FC236}">
                <a16:creationId xmlns:a16="http://schemas.microsoft.com/office/drawing/2014/main" id="{D5B66F7E-9217-425D-AE03-34BB1B391E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C7BAD63-567C-44DE-983B-D4890C500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63F2A264-D4BA-4C57-95A8-F93589367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3" name="Text Box 10">
            <a:extLst>
              <a:ext uri="{FF2B5EF4-FFF2-40B4-BE49-F238E27FC236}">
                <a16:creationId xmlns:a16="http://schemas.microsoft.com/office/drawing/2014/main" id="{E492FAD4-16D5-426D-AD57-0E7983B1B0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00838" y="6554788"/>
            <a:ext cx="22098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rgbClr val="FFFFFF"/>
                </a:solidFill>
              </a:rPr>
              <a:t>01-</a:t>
            </a:r>
            <a:fld id="{65D06DEB-090E-49E5-9508-AECFF99B1C38}" type="slidenum">
              <a:rPr lang="en-US" altLang="en-US" sz="12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200">
                <a:solidFill>
                  <a:srgbClr val="FFFFFF"/>
                </a:solidFill>
              </a:rPr>
              <a:t>-D110-EP</a:t>
            </a:r>
            <a:endParaRPr lang="en-US" altLang="en-US" sz="1200" b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77" r:id="rId11"/>
    <p:sldLayoutId id="21474848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bar">
            <a:extLst>
              <a:ext uri="{FF2B5EF4-FFF2-40B4-BE49-F238E27FC236}">
                <a16:creationId xmlns:a16="http://schemas.microsoft.com/office/drawing/2014/main" id="{BE7DB291-51F6-4CAA-B4C2-C47E8D95A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707D964B-185A-4DD7-BADF-1F1F84454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2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68034876-8425-4007-B04C-6BA026DFC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89150"/>
            <a:ext cx="822960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7" name="Text Box 9">
            <a:extLst>
              <a:ext uri="{FF2B5EF4-FFF2-40B4-BE49-F238E27FC236}">
                <a16:creationId xmlns:a16="http://schemas.microsoft.com/office/drawing/2014/main" id="{FFFBC7FD-D1C5-4217-9EE8-9E93E405D7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46875" y="6534150"/>
            <a:ext cx="2163763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rgbClr val="FFFFFF"/>
                </a:solidFill>
              </a:rPr>
              <a:t>02-</a:t>
            </a:r>
            <a:fld id="{6C27FC16-2C48-4DC9-BC94-5C18A5EF039C}" type="slidenum">
              <a:rPr lang="en-US" altLang="en-US" sz="12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200">
                <a:solidFill>
                  <a:srgbClr val="FFFFFF"/>
                </a:solidFill>
              </a:rPr>
              <a:t>-D110-EP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7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  <p:sldLayoutId id="2147484889" r:id="rId12"/>
    <p:sldLayoutId id="21474848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93F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93F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93F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93F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D93F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D93F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D93F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D93F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D93F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D93F1"/>
        </a:buClr>
        <a:buFont typeface="Arial" panose="020B0604020202020204" pitchFamily="34" charset="0"/>
        <a:buChar char="-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D93F1"/>
        </a:buClr>
        <a:buFont typeface="Arial" panose="020B0604020202020204" pitchFamily="34" charset="0"/>
        <a:buChar char="-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D93F1"/>
        </a:buClr>
        <a:buFont typeface="Arial" charset="0"/>
        <a:buChar char="-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D93F1"/>
        </a:buClr>
        <a:buFont typeface="Arial" charset="0"/>
        <a:buChar char="-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D93F1"/>
        </a:buClr>
        <a:buFont typeface="Arial" charset="0"/>
        <a:buChar char="-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D93F1"/>
        </a:buClr>
        <a:buFont typeface="Arial" charset="0"/>
        <a:buChar char="-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bar">
            <a:extLst>
              <a:ext uri="{FF2B5EF4-FFF2-40B4-BE49-F238E27FC236}">
                <a16:creationId xmlns:a16="http://schemas.microsoft.com/office/drawing/2014/main" id="{163884E6-13EF-4569-9226-A64F987D67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DE00DB93-C90F-4DBB-A8B0-95714F3B8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D89FC8B-D2C2-4A09-9135-474EAC8F1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 Box 10">
            <a:extLst>
              <a:ext uri="{FF2B5EF4-FFF2-40B4-BE49-F238E27FC236}">
                <a16:creationId xmlns:a16="http://schemas.microsoft.com/office/drawing/2014/main" id="{B7EF0246-F7B3-4DBD-B9FB-5D2A0E33B6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00838" y="6554788"/>
            <a:ext cx="22098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rgbClr val="FFFFFF"/>
                </a:solidFill>
              </a:rPr>
              <a:t>01-</a:t>
            </a:r>
            <a:fld id="{570D4396-486C-477B-A647-C1516837D54C}" type="slidenum">
              <a:rPr lang="en-US" altLang="en-US" sz="12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200">
                <a:solidFill>
                  <a:srgbClr val="FFFFFF"/>
                </a:solidFill>
              </a:rPr>
              <a:t>-D110-EP</a:t>
            </a:r>
            <a:endParaRPr lang="en-US" altLang="en-US" sz="1200" b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  <p:sldLayoutId id="21474849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bar">
            <a:extLst>
              <a:ext uri="{FF2B5EF4-FFF2-40B4-BE49-F238E27FC236}">
                <a16:creationId xmlns:a16="http://schemas.microsoft.com/office/drawing/2014/main" id="{554033EB-59A6-432F-A0FF-7A82CCDA24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28C813BE-5B38-4C8C-896B-02F39C852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26D0084-8A21-49D4-A3C6-DC6688BA3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 Box 10">
            <a:extLst>
              <a:ext uri="{FF2B5EF4-FFF2-40B4-BE49-F238E27FC236}">
                <a16:creationId xmlns:a16="http://schemas.microsoft.com/office/drawing/2014/main" id="{EA736982-24C2-4C57-B2A6-AEC1FD7964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00838" y="6554788"/>
            <a:ext cx="22098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rgbClr val="FFFFFF"/>
                </a:solidFill>
              </a:rPr>
              <a:t>01-</a:t>
            </a:r>
            <a:fld id="{A04AB2A6-0F6E-490D-BA9E-842884318C8C}" type="slidenum">
              <a:rPr lang="en-US" altLang="en-US" sz="12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200">
                <a:solidFill>
                  <a:srgbClr val="FFFFFF"/>
                </a:solidFill>
              </a:rPr>
              <a:t>-D110-EP</a:t>
            </a:r>
            <a:endParaRPr lang="en-US" altLang="en-US" sz="1200" b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9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  <p:sldLayoutId id="21474849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91267245-F1F0-4505-9D7D-0B13C010AD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EEC5B927-5CB2-4C7A-9243-D13F75090B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876CE-8F0D-4B32-84A6-61CFA6A20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065990F-99D2-410F-AC07-09A2070A7F1B}" type="datetime1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31487-270F-4F8E-8DA0-65DEAAE6E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4F2E1-D235-4330-B1E0-D7B7AEBCA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8C6584-E2D7-4696-88AB-244764229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151" name="Picture 11" descr="bar">
            <a:extLst>
              <a:ext uri="{FF2B5EF4-FFF2-40B4-BE49-F238E27FC236}">
                <a16:creationId xmlns:a16="http://schemas.microsoft.com/office/drawing/2014/main" id="{4EE77925-85CE-40BF-A474-17CA4A4C99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72521D6A-F910-4C98-AE69-37361C7CBC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00838" y="6554788"/>
            <a:ext cx="22098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rgbClr val="FFFFFF"/>
                </a:solidFill>
              </a:rPr>
              <a:t>01-</a:t>
            </a:r>
            <a:fld id="{D879D0C8-4B97-4E13-A443-EA9BB05DE644}" type="slidenum">
              <a:rPr lang="en-US" altLang="en-US" sz="12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200">
                <a:solidFill>
                  <a:srgbClr val="FFFFFF"/>
                </a:solidFill>
              </a:rPr>
              <a:t>-D110-EP</a:t>
            </a:r>
            <a:endParaRPr lang="en-US" altLang="en-US" sz="1200" b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0" r:id="rId1"/>
    <p:sldLayoutId id="2147484913" r:id="rId2"/>
    <p:sldLayoutId id="2147484914" r:id="rId3"/>
    <p:sldLayoutId id="2147484915" r:id="rId4"/>
    <p:sldLayoutId id="2147484916" r:id="rId5"/>
    <p:sldLayoutId id="2147484917" r:id="rId6"/>
    <p:sldLayoutId id="2147484918" r:id="rId7"/>
    <p:sldLayoutId id="2147484919" r:id="rId8"/>
    <p:sldLayoutId id="2147484920" r:id="rId9"/>
    <p:sldLayoutId id="2147484921" r:id="rId10"/>
    <p:sldLayoutId id="214748492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bar">
            <a:extLst>
              <a:ext uri="{FF2B5EF4-FFF2-40B4-BE49-F238E27FC236}">
                <a16:creationId xmlns:a16="http://schemas.microsoft.com/office/drawing/2014/main" id="{AA2861BA-7FBE-49F7-9955-1093B2152A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2BF84AC7-5422-4996-8D32-0C95CFB82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37F2918-F28B-4753-9D32-0F2DB76F9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 Box 10">
            <a:extLst>
              <a:ext uri="{FF2B5EF4-FFF2-40B4-BE49-F238E27FC236}">
                <a16:creationId xmlns:a16="http://schemas.microsoft.com/office/drawing/2014/main" id="{6BBB7306-063D-4EF5-9D86-1CB15CE070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00838" y="6554788"/>
            <a:ext cx="22098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rgbClr val="FFFFFF"/>
                </a:solidFill>
              </a:rPr>
              <a:t>01-</a:t>
            </a:r>
            <a:fld id="{4CD0EFA3-5579-48B2-950F-D56468589D57}" type="slidenum">
              <a:rPr lang="en-US" altLang="en-US" sz="12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200">
                <a:solidFill>
                  <a:srgbClr val="FFFFFF"/>
                </a:solidFill>
              </a:rPr>
              <a:t>-D110-EP</a:t>
            </a:r>
            <a:endParaRPr lang="en-US" altLang="en-US" sz="1200" b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1" r:id="rId1"/>
    <p:sldLayoutId id="2147484923" r:id="rId2"/>
    <p:sldLayoutId id="2147484924" r:id="rId3"/>
    <p:sldLayoutId id="2147484925" r:id="rId4"/>
    <p:sldLayoutId id="2147484926" r:id="rId5"/>
    <p:sldLayoutId id="2147484927" r:id="rId6"/>
    <p:sldLayoutId id="2147484928" r:id="rId7"/>
    <p:sldLayoutId id="2147484929" r:id="rId8"/>
    <p:sldLayoutId id="2147484930" r:id="rId9"/>
    <p:sldLayoutId id="2147484931" r:id="rId10"/>
    <p:sldLayoutId id="2147484932" r:id="rId11"/>
    <p:sldLayoutId id="21474849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bar">
            <a:extLst>
              <a:ext uri="{FF2B5EF4-FFF2-40B4-BE49-F238E27FC236}">
                <a16:creationId xmlns:a16="http://schemas.microsoft.com/office/drawing/2014/main" id="{8DBF9B00-AC61-4396-AC09-C9CD458F0C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6BB105D3-B679-40C3-8952-CC375955A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17DDB30-767F-43EB-9D65-7148EFE2F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 Box 10">
            <a:extLst>
              <a:ext uri="{FF2B5EF4-FFF2-40B4-BE49-F238E27FC236}">
                <a16:creationId xmlns:a16="http://schemas.microsoft.com/office/drawing/2014/main" id="{5CC1ABA3-6838-410E-B82A-A991E27412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00838" y="6554788"/>
            <a:ext cx="22098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rgbClr val="FFFFFF"/>
                </a:solidFill>
              </a:rPr>
              <a:t>01-</a:t>
            </a:r>
            <a:fld id="{19F383A2-994E-4E2D-91FE-848E08B03E0F}" type="slidenum">
              <a:rPr lang="en-US" altLang="en-US" sz="12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200">
                <a:solidFill>
                  <a:srgbClr val="FFFFFF"/>
                </a:solidFill>
              </a:rPr>
              <a:t>-D110-EP</a:t>
            </a:r>
            <a:endParaRPr lang="en-US" altLang="en-US" sz="1200" b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  <p:sldLayoutId id="21474849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D93F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>
            <a:extLst>
              <a:ext uri="{FF2B5EF4-FFF2-40B4-BE49-F238E27FC236}">
                <a16:creationId xmlns:a16="http://schemas.microsoft.com/office/drawing/2014/main" id="{ED7CB5D2-4AA5-40D0-82BD-46A1A3749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939925"/>
            <a:ext cx="2014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400" b="0">
                <a:solidFill>
                  <a:schemeClr val="tx2"/>
                </a:solidFill>
                <a:latin typeface="Arial Black" panose="020B0A04020102020204" pitchFamily="34" charset="0"/>
              </a:rPr>
              <a:t>Unit 1</a:t>
            </a:r>
          </a:p>
        </p:txBody>
      </p:sp>
      <p:sp>
        <p:nvSpPr>
          <p:cNvPr id="19459" name="Rectangle 11">
            <a:extLst>
              <a:ext uri="{FF2B5EF4-FFF2-40B4-BE49-F238E27FC236}">
                <a16:creationId xmlns:a16="http://schemas.microsoft.com/office/drawing/2014/main" id="{22EE4CEC-8DA4-4A0F-A906-79CE0AEB5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222250"/>
            <a:ext cx="7696200" cy="1997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800" b="0">
                <a:solidFill>
                  <a:srgbClr val="6699FF"/>
                </a:solidFill>
                <a:latin typeface="Arial Black" panose="020B0A04020102020204" pitchFamily="34" charset="0"/>
              </a:rPr>
              <a:t>EXPANDED DISPATCH </a:t>
            </a:r>
            <a:br>
              <a:rPr lang="en-US" altLang="en-US" sz="4800" b="0">
                <a:solidFill>
                  <a:srgbClr val="6699FF"/>
                </a:solidFill>
                <a:latin typeface="Arial Black" panose="020B0A04020102020204" pitchFamily="34" charset="0"/>
              </a:rPr>
            </a:br>
            <a:r>
              <a:rPr lang="en-US" altLang="en-US" sz="4800" b="0">
                <a:solidFill>
                  <a:srgbClr val="6699FF"/>
                </a:solidFill>
                <a:latin typeface="Arial Black" panose="020B0A04020102020204" pitchFamily="34" charset="0"/>
              </a:rPr>
              <a:t>ORGANIZATION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D9A91CB-632E-4B90-BCC4-3621B7923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8610600" cy="141763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4400" b="1">
                <a:latin typeface="Verdana" panose="020B0604030504040204" pitchFamily="34" charset="0"/>
              </a:rPr>
              <a:t>EDSD</a:t>
            </a:r>
            <a:br>
              <a:rPr lang="en-US" altLang="en-US" sz="4400" b="1">
                <a:latin typeface="Verdana" panose="020B0604030504040204" pitchFamily="34" charset="0"/>
              </a:rPr>
            </a:br>
            <a:r>
              <a:rPr lang="en-US" altLang="en-US" sz="4400" b="1">
                <a:latin typeface="Verdana" panose="020B0604030504040204" pitchFamily="34" charset="0"/>
              </a:rPr>
              <a:t>Expanded Dispatch </a:t>
            </a:r>
            <a:r>
              <a:rPr lang="en-US" altLang="en-US" sz="4000" b="1">
                <a:latin typeface="Verdana" panose="020B0604030504040204" pitchFamily="34" charset="0"/>
              </a:rPr>
              <a:t>Support Dispatcher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51835DA-1F8C-4D30-96F5-6F55C3CD4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2052638"/>
            <a:ext cx="4562475" cy="4525962"/>
          </a:xfrm>
        </p:spPr>
        <p:txBody>
          <a:bodyPr/>
          <a:lstStyle/>
          <a:p>
            <a:pPr marL="457200" indent="-457200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/>
              <a:t>Mobilize resources in one or more area.</a:t>
            </a:r>
          </a:p>
          <a:p>
            <a:pPr marL="457200" indent="-457200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/>
              <a:t>Use or direct use of electronic resource tracking system (IROC)</a:t>
            </a:r>
          </a:p>
          <a:p>
            <a:pPr marL="457200" indent="-457200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/>
              <a:t>Provide guidance to EDRCs.</a:t>
            </a:r>
          </a:p>
          <a:p>
            <a:pPr marL="457200" indent="-457200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/>
              <a:t>Relay issues to EDSP.</a:t>
            </a:r>
          </a:p>
          <a:p>
            <a:pPr marL="457200" indent="-457200" eaLnBrk="1" hangingPunct="1"/>
            <a:endParaRPr lang="en-US" altLang="en-US" sz="2400"/>
          </a:p>
          <a:p>
            <a:pPr marL="457200" indent="-457200" eaLnBrk="1" hangingPunct="1">
              <a:buFontTx/>
              <a:buNone/>
            </a:pPr>
            <a:endParaRPr lang="en-US" altLang="en-US" sz="1800" i="1"/>
          </a:p>
        </p:txBody>
      </p:sp>
      <p:pic>
        <p:nvPicPr>
          <p:cNvPr id="37892" name="Picture 8" descr="1-11">
            <a:extLst>
              <a:ext uri="{FF2B5EF4-FFF2-40B4-BE49-F238E27FC236}">
                <a16:creationId xmlns:a16="http://schemas.microsoft.com/office/drawing/2014/main" id="{E8691CE9-54A9-4EF4-A353-599302AF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516188"/>
            <a:ext cx="32861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10">
            <a:extLst>
              <a:ext uri="{FF2B5EF4-FFF2-40B4-BE49-F238E27FC236}">
                <a16:creationId xmlns:a16="http://schemas.microsoft.com/office/drawing/2014/main" id="{B3E64903-12AC-4C86-9914-EE08DC4E2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B213216-54E5-4E71-A541-4F011C8CB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703387"/>
          </a:xfrm>
        </p:spPr>
        <p:txBody>
          <a:bodyPr/>
          <a:lstStyle/>
          <a:p>
            <a:pPr eaLnBrk="1" hangingPunct="1"/>
            <a:r>
              <a:rPr lang="en-US" altLang="en-US" sz="4400" b="1">
                <a:latin typeface="Verdana" panose="020B0604030504040204" pitchFamily="34" charset="0"/>
              </a:rPr>
              <a:t>EDSP</a:t>
            </a:r>
            <a:br>
              <a:rPr lang="en-US" altLang="en-US" sz="4400" b="1">
                <a:latin typeface="Verdana" panose="020B0604030504040204" pitchFamily="34" charset="0"/>
              </a:rPr>
            </a:br>
            <a:r>
              <a:rPr lang="en-US" altLang="en-US" sz="4400" b="1">
                <a:latin typeface="Verdana" panose="020B0604030504040204" pitchFamily="34" charset="0"/>
              </a:rPr>
              <a:t>Expanded Dispatch Supervisory Dispatcher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48B9CF4-7AC4-42DD-B750-7629F69CF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2320925"/>
            <a:ext cx="4722813" cy="407035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>
                <a:ea typeface="+mn-lt"/>
                <a:cs typeface="+mn-lt"/>
              </a:rPr>
              <a:t>Supervises EDSDs </a:t>
            </a:r>
            <a:endParaRPr lang="en-US" b="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ea typeface="+mn-lt"/>
                <a:cs typeface="+mn-lt"/>
              </a:rPr>
              <a:t>     and EDRCs.</a:t>
            </a:r>
            <a:endParaRPr lang="en-US" dirty="0">
              <a:cs typeface="Arial"/>
            </a:endParaRPr>
          </a:p>
          <a:p>
            <a:pPr marL="457200" indent="-457200">
              <a:spcBef>
                <a:spcPts val="0"/>
              </a:spcBef>
              <a:defRPr/>
            </a:pPr>
            <a:r>
              <a:rPr lang="en-US" altLang="en-US" dirty="0"/>
              <a:t>Orders additional dispatchers.</a:t>
            </a:r>
            <a:endParaRPr lang="en-US" altLang="en-US" dirty="0">
              <a:cs typeface="Arial"/>
            </a:endParaRP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altLang="en-US" dirty="0"/>
              <a:t>Provides training.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altLang="en-US" dirty="0"/>
              <a:t>Coordinates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dirty="0"/>
              <a:t>     functional areas.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altLang="en-US" dirty="0"/>
              <a:t>Conducts briefings.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altLang="en-US" dirty="0"/>
              <a:t>Liaison.</a:t>
            </a:r>
          </a:p>
          <a:p>
            <a:pPr marL="457200" indent="-457200" eaLnBrk="1" hangingPunct="1">
              <a:defRPr/>
            </a:pPr>
            <a:endParaRPr lang="en-US" altLang="en-US" dirty="0"/>
          </a:p>
          <a:p>
            <a:pPr marL="457200" indent="-457200" eaLnBrk="1" hangingPunct="1">
              <a:defRPr/>
            </a:pPr>
            <a:endParaRPr lang="en-US" altLang="en-US" dirty="0"/>
          </a:p>
          <a:p>
            <a:pPr marL="457200" indent="-457200" eaLnBrk="1" hangingPunct="1">
              <a:defRPr/>
            </a:pPr>
            <a:endParaRPr lang="en-US" altLang="en-US" dirty="0"/>
          </a:p>
          <a:p>
            <a:pPr marL="457200" indent="-457200" eaLnBrk="1" hangingPunct="1">
              <a:buFontTx/>
              <a:buNone/>
              <a:defRPr/>
            </a:pPr>
            <a:endParaRPr lang="en-US" altLang="en-US" i="1" dirty="0"/>
          </a:p>
        </p:txBody>
      </p:sp>
      <p:pic>
        <p:nvPicPr>
          <p:cNvPr id="39940" name="Picture 7">
            <a:extLst>
              <a:ext uri="{FF2B5EF4-FFF2-40B4-BE49-F238E27FC236}">
                <a16:creationId xmlns:a16="http://schemas.microsoft.com/office/drawing/2014/main" id="{7D9FA0CC-FC2C-49A4-89C8-032455EA7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513013"/>
            <a:ext cx="3951288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9">
            <a:extLst>
              <a:ext uri="{FF2B5EF4-FFF2-40B4-BE49-F238E27FC236}">
                <a16:creationId xmlns:a16="http://schemas.microsoft.com/office/drawing/2014/main" id="{A766EE03-C653-4D46-8B62-358E3D9CC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E397F71D-8BCC-4E16-99AB-7AF2F73A4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3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 b="1">
                <a:latin typeface="Verdana" panose="020B0604030504040204" pitchFamily="34" charset="0"/>
              </a:rPr>
              <a:t>CORD - Coordinator</a:t>
            </a:r>
          </a:p>
        </p:txBody>
      </p:sp>
      <p:sp>
        <p:nvSpPr>
          <p:cNvPr id="41987" name="Rectangle 8">
            <a:extLst>
              <a:ext uri="{FF2B5EF4-FFF2-40B4-BE49-F238E27FC236}">
                <a16:creationId xmlns:a16="http://schemas.microsoft.com/office/drawing/2014/main" id="{B03E592E-CC73-40DF-86F7-044F96989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1812925"/>
            <a:ext cx="7493000" cy="3519488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/>
              <a:t>Assigned in complex situations involving Multiple Area Coordination (MAC) groups or multiple expanded dispatch organizations.</a:t>
            </a:r>
          </a:p>
          <a:p>
            <a:pPr marL="457200" indent="-457200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/>
              <a:t>Liaison between all units (IA, expanded, MACs, etc.).</a:t>
            </a:r>
          </a:p>
          <a:p>
            <a:pPr marL="457200" indent="-457200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/>
              <a:t>Schedules and attends briefings with all units involved.</a:t>
            </a:r>
          </a:p>
          <a:p>
            <a:pPr marL="917575" lvl="1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None/>
            </a:pPr>
            <a:endParaRPr lang="en-US" altLang="en-US" sz="2800" i="1"/>
          </a:p>
        </p:txBody>
      </p:sp>
      <p:sp>
        <p:nvSpPr>
          <p:cNvPr id="41988" name="Text Box 12">
            <a:extLst>
              <a:ext uri="{FF2B5EF4-FFF2-40B4-BE49-F238E27FC236}">
                <a16:creationId xmlns:a16="http://schemas.microsoft.com/office/drawing/2014/main" id="{BEBC2FDF-8677-4265-9296-1A7AE0152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 descr="Cork">
            <a:extLst>
              <a:ext uri="{FF2B5EF4-FFF2-40B4-BE49-F238E27FC236}">
                <a16:creationId xmlns:a16="http://schemas.microsoft.com/office/drawing/2014/main" id="{AF92E223-90B9-497B-851B-9A0B8EBF3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609600"/>
            <a:ext cx="41910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2585E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Expanded Dispatch Coordinator</a:t>
            </a: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CORD</a:t>
            </a:r>
            <a:endParaRPr lang="en-US" altLang="en-US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6563" name="Rectangle 3" descr="Cork">
            <a:extLst>
              <a:ext uri="{FF2B5EF4-FFF2-40B4-BE49-F238E27FC236}">
                <a16:creationId xmlns:a16="http://schemas.microsoft.com/office/drawing/2014/main" id="{249ED5A4-B31F-4133-A3BE-84647B1CB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1828800"/>
            <a:ext cx="4191000" cy="1066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2585E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Expanded Dispatch Supervisor</a:t>
            </a: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EDSP</a:t>
            </a:r>
            <a:endParaRPr lang="en-US" altLang="en-US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altLang="en-US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6564" name="Rectangle 4" descr="Cork">
            <a:extLst>
              <a:ext uri="{FF2B5EF4-FFF2-40B4-BE49-F238E27FC236}">
                <a16:creationId xmlns:a16="http://schemas.microsoft.com/office/drawing/2014/main" id="{5C2353D8-5216-4E77-B12B-FD1EF46BD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3505200"/>
            <a:ext cx="25146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2585E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635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Expanded </a:t>
            </a: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Support Dispatcher </a:t>
            </a: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EDSD</a:t>
            </a:r>
            <a:endParaRPr lang="en-US" altLang="en-US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6565" name="Rectangle 5" descr="Cork">
            <a:extLst>
              <a:ext uri="{FF2B5EF4-FFF2-40B4-BE49-F238E27FC236}">
                <a16:creationId xmlns:a16="http://schemas.microsoft.com/office/drawing/2014/main" id="{F4810480-6383-4066-9DE7-E086D2B97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4876800"/>
            <a:ext cx="25146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2585E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1" hangingPunct="1">
              <a:defRPr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Expanded </a:t>
            </a: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Dispatch Recorder </a:t>
            </a: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EDRC</a:t>
            </a:r>
            <a:endParaRPr lang="en-US" altLang="en-US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altLang="en-US" sz="1400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altLang="en-US" sz="1400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6566" name="Rectangle 6" descr="Cork">
            <a:extLst>
              <a:ext uri="{FF2B5EF4-FFF2-40B4-BE49-F238E27FC236}">
                <a16:creationId xmlns:a16="http://schemas.microsoft.com/office/drawing/2014/main" id="{4BA7CD3B-28E5-48ED-B455-AF154DDE6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3505200"/>
            <a:ext cx="26670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2585E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altLang="en-US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Expanded </a:t>
            </a: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Support Dispatcher </a:t>
            </a: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EDSD</a:t>
            </a:r>
            <a:endParaRPr lang="en-US" altLang="en-US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altLang="en-US" sz="1400" b="0" i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altLang="en-US" b="0" i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6567" name="Rectangle 7" descr="Cork">
            <a:extLst>
              <a:ext uri="{FF2B5EF4-FFF2-40B4-BE49-F238E27FC236}">
                <a16:creationId xmlns:a16="http://schemas.microsoft.com/office/drawing/2014/main" id="{92A35D14-B6CA-47C7-A2F1-4C79A9C3A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3505200"/>
            <a:ext cx="25146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2585E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635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Expanded</a:t>
            </a: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Support Dispatcher </a:t>
            </a: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EDSD</a:t>
            </a:r>
          </a:p>
        </p:txBody>
      </p:sp>
      <p:sp>
        <p:nvSpPr>
          <p:cNvPr id="66568" name="Rectangle 8" descr="Cork">
            <a:extLst>
              <a:ext uri="{FF2B5EF4-FFF2-40B4-BE49-F238E27FC236}">
                <a16:creationId xmlns:a16="http://schemas.microsoft.com/office/drawing/2014/main" id="{0D824452-E5C4-496B-B469-6FEE5A6F7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4876800"/>
            <a:ext cx="26670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2585E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50000"/>
              </a:lnSpc>
              <a:defRPr/>
            </a:pPr>
            <a:endParaRPr lang="en-US" altLang="en-US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1" hangingPunct="1">
              <a:defRPr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Expanded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Dispatch Recorder </a:t>
            </a: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EDRC</a:t>
            </a:r>
            <a:endParaRPr lang="en-US" altLang="en-US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altLang="en-US" sz="1400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6569" name="Rectangle 9" descr="Cork">
            <a:extLst>
              <a:ext uri="{FF2B5EF4-FFF2-40B4-BE49-F238E27FC236}">
                <a16:creationId xmlns:a16="http://schemas.microsoft.com/office/drawing/2014/main" id="{5862218C-011A-4A80-9307-F27430E3C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4876800"/>
            <a:ext cx="25146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2585E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Expanded</a:t>
            </a: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Dispatch Recorder </a:t>
            </a:r>
          </a:p>
          <a:p>
            <a:pPr algn="ctr" eaLnBrk="1" hangingPunct="1">
              <a:defRPr/>
            </a:pPr>
            <a:r>
              <a:rPr lang="en-US" alt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EDRC</a:t>
            </a:r>
          </a:p>
        </p:txBody>
      </p:sp>
      <p:sp>
        <p:nvSpPr>
          <p:cNvPr id="44042" name="Line 10">
            <a:extLst>
              <a:ext uri="{FF2B5EF4-FFF2-40B4-BE49-F238E27FC236}">
                <a16:creationId xmlns:a16="http://schemas.microsoft.com/office/drawing/2014/main" id="{203CF0F9-E261-4714-8BF5-899D2179D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5" y="1600200"/>
            <a:ext cx="0" cy="228600"/>
          </a:xfrm>
          <a:prstGeom prst="line">
            <a:avLst/>
          </a:prstGeom>
          <a:noFill/>
          <a:ln w="38100">
            <a:solidFill>
              <a:srgbClr val="2585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1">
            <a:extLst>
              <a:ext uri="{FF2B5EF4-FFF2-40B4-BE49-F238E27FC236}">
                <a16:creationId xmlns:a16="http://schemas.microsoft.com/office/drawing/2014/main" id="{E878C7D2-14AF-4E15-B81E-153365C36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5" y="2895600"/>
            <a:ext cx="0" cy="609600"/>
          </a:xfrm>
          <a:prstGeom prst="line">
            <a:avLst/>
          </a:prstGeom>
          <a:noFill/>
          <a:ln w="38100">
            <a:solidFill>
              <a:srgbClr val="2585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">
            <a:extLst>
              <a:ext uri="{FF2B5EF4-FFF2-40B4-BE49-F238E27FC236}">
                <a16:creationId xmlns:a16="http://schemas.microsoft.com/office/drawing/2014/main" id="{9556526F-5739-4C4C-BF32-B8E45D4B9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5275" y="3276600"/>
            <a:ext cx="5943600" cy="0"/>
          </a:xfrm>
          <a:prstGeom prst="line">
            <a:avLst/>
          </a:prstGeom>
          <a:noFill/>
          <a:ln w="38100">
            <a:solidFill>
              <a:srgbClr val="2585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>
            <a:extLst>
              <a:ext uri="{FF2B5EF4-FFF2-40B4-BE49-F238E27FC236}">
                <a16:creationId xmlns:a16="http://schemas.microsoft.com/office/drawing/2014/main" id="{A5EDE0C0-5DED-462E-8574-CA4D10639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5275" y="3276600"/>
            <a:ext cx="0" cy="228600"/>
          </a:xfrm>
          <a:prstGeom prst="line">
            <a:avLst/>
          </a:prstGeom>
          <a:noFill/>
          <a:ln w="38100">
            <a:solidFill>
              <a:srgbClr val="2585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14">
            <a:extLst>
              <a:ext uri="{FF2B5EF4-FFF2-40B4-BE49-F238E27FC236}">
                <a16:creationId xmlns:a16="http://schemas.microsoft.com/office/drawing/2014/main" id="{73726AC2-CC0E-470D-9BE8-37D7C46C1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8875" y="3276600"/>
            <a:ext cx="0" cy="228600"/>
          </a:xfrm>
          <a:prstGeom prst="line">
            <a:avLst/>
          </a:prstGeom>
          <a:noFill/>
          <a:ln w="38100">
            <a:solidFill>
              <a:srgbClr val="2585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15">
            <a:extLst>
              <a:ext uri="{FF2B5EF4-FFF2-40B4-BE49-F238E27FC236}">
                <a16:creationId xmlns:a16="http://schemas.microsoft.com/office/drawing/2014/main" id="{C6DCD931-DA12-49A2-8005-4B2FFA04AC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41475" y="4495800"/>
            <a:ext cx="0" cy="381000"/>
          </a:xfrm>
          <a:prstGeom prst="line">
            <a:avLst/>
          </a:prstGeom>
          <a:noFill/>
          <a:ln w="38100">
            <a:solidFill>
              <a:srgbClr val="2585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6">
            <a:extLst>
              <a:ext uri="{FF2B5EF4-FFF2-40B4-BE49-F238E27FC236}">
                <a16:creationId xmlns:a16="http://schemas.microsoft.com/office/drawing/2014/main" id="{B673F9E4-8B34-4358-B1EF-3DF69BE37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5" y="4495800"/>
            <a:ext cx="0" cy="381000"/>
          </a:xfrm>
          <a:prstGeom prst="line">
            <a:avLst/>
          </a:prstGeom>
          <a:noFill/>
          <a:ln w="38100">
            <a:solidFill>
              <a:srgbClr val="2585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7">
            <a:extLst>
              <a:ext uri="{FF2B5EF4-FFF2-40B4-BE49-F238E27FC236}">
                <a16:creationId xmlns:a16="http://schemas.microsoft.com/office/drawing/2014/main" id="{F15589DD-9521-4078-A058-D78605F6E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8875" y="4495800"/>
            <a:ext cx="0" cy="381000"/>
          </a:xfrm>
          <a:prstGeom prst="line">
            <a:avLst/>
          </a:prstGeom>
          <a:noFill/>
          <a:ln w="38100">
            <a:solidFill>
              <a:srgbClr val="2585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Text Box 20">
            <a:extLst>
              <a:ext uri="{FF2B5EF4-FFF2-40B4-BE49-F238E27FC236}">
                <a16:creationId xmlns:a16="http://schemas.microsoft.com/office/drawing/2014/main" id="{9BF31583-BE71-4D12-BE59-8C45902CF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0">
            <a:extLst>
              <a:ext uri="{FF2B5EF4-FFF2-40B4-BE49-F238E27FC236}">
                <a16:creationId xmlns:a16="http://schemas.microsoft.com/office/drawing/2014/main" id="{88FD798A-981F-43B1-A96D-8E94FE3F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>
                <a:solidFill>
                  <a:srgbClr val="000000"/>
                </a:solidFill>
              </a:rPr>
              <a:t>  </a:t>
            </a:r>
            <a:r>
              <a:rPr lang="en-US" altLang="en-US" sz="2000">
                <a:solidFill>
                  <a:srgbClr val="FFFFFF"/>
                </a:solidFill>
              </a:rPr>
              <a:t>Dispatch Organization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489EA7CB-637A-469D-B940-62BCBD947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4879975"/>
            <a:ext cx="3295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Dispatch Center</a:t>
            </a:r>
          </a:p>
        </p:txBody>
      </p:sp>
      <p:sp>
        <p:nvSpPr>
          <p:cNvPr id="46084" name="Rectangle 10">
            <a:extLst>
              <a:ext uri="{FF2B5EF4-FFF2-40B4-BE49-F238E27FC236}">
                <a16:creationId xmlns:a16="http://schemas.microsoft.com/office/drawing/2014/main" id="{966559D7-178C-4F30-9BE1-C9B187E9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3178175"/>
            <a:ext cx="8321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en-US" sz="3200">
                <a:solidFill>
                  <a:srgbClr val="333399"/>
                </a:solidFill>
              </a:rPr>
              <a:t>National Interagency Coordination Center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6085" name="Line 18">
            <a:extLst>
              <a:ext uri="{FF2B5EF4-FFF2-40B4-BE49-F238E27FC236}">
                <a16:creationId xmlns:a16="http://schemas.microsoft.com/office/drawing/2014/main" id="{C66F596A-752D-4F17-AC7B-D855CC43C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2800" y="1289050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WordArt 20">
            <a:extLst>
              <a:ext uri="{FF2B5EF4-FFF2-40B4-BE49-F238E27FC236}">
                <a16:creationId xmlns:a16="http://schemas.microsoft.com/office/drawing/2014/main" id="{9F67C536-4CBC-452F-8220-60011F2795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56000" y="498475"/>
            <a:ext cx="2133600" cy="742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INCIDENT</a:t>
            </a:r>
          </a:p>
        </p:txBody>
      </p:sp>
      <p:sp>
        <p:nvSpPr>
          <p:cNvPr id="46087" name="Rectangle 22">
            <a:extLst>
              <a:ext uri="{FF2B5EF4-FFF2-40B4-BE49-F238E27FC236}">
                <a16:creationId xmlns:a16="http://schemas.microsoft.com/office/drawing/2014/main" id="{E60D22A9-2E86-40CD-97C2-A947B2D4D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1530350"/>
            <a:ext cx="3295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93F1"/>
              </a:buClr>
              <a:buFont typeface="Arial" panose="020B0604020202020204" pitchFamily="34" charset="0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Dispatch Center</a:t>
            </a:r>
          </a:p>
        </p:txBody>
      </p:sp>
      <p:sp>
        <p:nvSpPr>
          <p:cNvPr id="46088" name="WordArt 28">
            <a:extLst>
              <a:ext uri="{FF2B5EF4-FFF2-40B4-BE49-F238E27FC236}">
                <a16:creationId xmlns:a16="http://schemas.microsoft.com/office/drawing/2014/main" id="{D1F5148E-1D93-4843-AC3F-EBCF71988E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0700" y="5699125"/>
            <a:ext cx="312420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solidFill>
                  <a:srgbClr val="339966"/>
                </a:solidFill>
                <a:effectLst>
                  <a:outerShdw dist="45791" dir="3378596" algn="ctr" rotWithShape="0">
                    <a:srgbClr val="00000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Sending Agency</a:t>
            </a:r>
          </a:p>
        </p:txBody>
      </p:sp>
      <p:sp>
        <p:nvSpPr>
          <p:cNvPr id="46089" name="WordArt 32">
            <a:extLst>
              <a:ext uri="{FF2B5EF4-FFF2-40B4-BE49-F238E27FC236}">
                <a16:creationId xmlns:a16="http://schemas.microsoft.com/office/drawing/2014/main" id="{1399593C-BFE5-4F5A-AE34-7277A68E84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5600" y="2411413"/>
            <a:ext cx="85359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Geographic Area Coordination Center </a:t>
            </a:r>
          </a:p>
        </p:txBody>
      </p:sp>
      <p:sp>
        <p:nvSpPr>
          <p:cNvPr id="46090" name="Line 33">
            <a:extLst>
              <a:ext uri="{FF2B5EF4-FFF2-40B4-BE49-F238E27FC236}">
                <a16:creationId xmlns:a16="http://schemas.microsoft.com/office/drawing/2014/main" id="{B013E148-DF80-4AB6-8C64-43D9120B4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2800" y="2009775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37">
            <a:extLst>
              <a:ext uri="{FF2B5EF4-FFF2-40B4-BE49-F238E27FC236}">
                <a16:creationId xmlns:a16="http://schemas.microsoft.com/office/drawing/2014/main" id="{4584723A-DF16-4E0D-A1D2-104DE21DE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2800" y="2938463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WordArt 41">
            <a:extLst>
              <a:ext uri="{FF2B5EF4-FFF2-40B4-BE49-F238E27FC236}">
                <a16:creationId xmlns:a16="http://schemas.microsoft.com/office/drawing/2014/main" id="{9D47708B-8F53-428E-BF15-7FEEB0902D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975" y="3951288"/>
            <a:ext cx="8377238" cy="774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dist="45791" dir="3378596" algn="ctr" rotWithShape="0">
                    <a:srgbClr val="5F5F5F"/>
                  </a:outerShdw>
                </a:effectLst>
                <a:latin typeface="Arial Black" panose="020B0A04020102020204" pitchFamily="34" charset="0"/>
              </a:rPr>
              <a:t>Geographic Area Coordination Center </a:t>
            </a:r>
          </a:p>
        </p:txBody>
      </p:sp>
      <p:sp>
        <p:nvSpPr>
          <p:cNvPr id="46093" name="Line 42">
            <a:extLst>
              <a:ext uri="{FF2B5EF4-FFF2-40B4-BE49-F238E27FC236}">
                <a16:creationId xmlns:a16="http://schemas.microsoft.com/office/drawing/2014/main" id="{63F7DC29-5241-441D-8F95-AFD9C55CC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2800" y="3659188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43">
            <a:extLst>
              <a:ext uri="{FF2B5EF4-FFF2-40B4-BE49-F238E27FC236}">
                <a16:creationId xmlns:a16="http://schemas.microsoft.com/office/drawing/2014/main" id="{2FD0F76C-AF12-49CE-BBDD-A45225251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2800" y="4619625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Line 44">
            <a:extLst>
              <a:ext uri="{FF2B5EF4-FFF2-40B4-BE49-F238E27FC236}">
                <a16:creationId xmlns:a16="http://schemas.microsoft.com/office/drawing/2014/main" id="{10D39819-70A6-41F2-BF44-296AD6590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2800" y="5403850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>
            <a:extLst>
              <a:ext uri="{FF2B5EF4-FFF2-40B4-BE49-F238E27FC236}">
                <a16:creationId xmlns:a16="http://schemas.microsoft.com/office/drawing/2014/main" id="{8923C7FF-604B-4A32-BB28-81E2586E3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CC00"/>
                </a:solidFill>
                <a:latin typeface="Arial" panose="020B0604020202020204" pitchFamily="34" charset="0"/>
              </a:rPr>
              <a:t>D-110 Unit 1:</a:t>
            </a: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Dispatch Organization</a:t>
            </a:r>
          </a:p>
        </p:txBody>
      </p:sp>
      <p:sp>
        <p:nvSpPr>
          <p:cNvPr id="48131" name="TextBox 1">
            <a:extLst>
              <a:ext uri="{FF2B5EF4-FFF2-40B4-BE49-F238E27FC236}">
                <a16:creationId xmlns:a16="http://schemas.microsoft.com/office/drawing/2014/main" id="{D92D2578-2525-4FA4-A695-77E33144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100" y="6542088"/>
            <a:ext cx="1482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t>01-15-D110-EP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79CE73-588A-45F6-A077-842DD5A5EED1}"/>
              </a:ext>
            </a:extLst>
          </p:cNvPr>
          <p:cNvGraphicFramePr/>
          <p:nvPr/>
        </p:nvGraphicFramePr>
        <p:xfrm>
          <a:off x="457199" y="502920"/>
          <a:ext cx="8556626" cy="580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WordArt 4">
            <a:extLst>
              <a:ext uri="{FF2B5EF4-FFF2-40B4-BE49-F238E27FC236}">
                <a16:creationId xmlns:a16="http://schemas.microsoft.com/office/drawing/2014/main" id="{864E77F7-59E4-4A84-8579-62C14D4652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13919">
            <a:off x="1711325" y="2881313"/>
            <a:ext cx="2519363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43000"/>
                  </a:blip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ETA/ETD</a:t>
            </a: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A4265F32-8AED-447B-BA43-C12340232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760413"/>
            <a:ext cx="6594475" cy="1470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0">
                <a:solidFill>
                  <a:srgbClr val="3D93F1"/>
                </a:solidFill>
                <a:latin typeface="Arial Black" panose="020B0A04020102020204" pitchFamily="34" charset="0"/>
              </a:rPr>
              <a:t>Why do dispatchers have a unique language?</a:t>
            </a:r>
          </a:p>
        </p:txBody>
      </p:sp>
      <p:sp>
        <p:nvSpPr>
          <p:cNvPr id="135174" name="WordArt 6" descr="Paper bag">
            <a:extLst>
              <a:ext uri="{FF2B5EF4-FFF2-40B4-BE49-F238E27FC236}">
                <a16:creationId xmlns:a16="http://schemas.microsoft.com/office/drawing/2014/main" id="{8E613D43-861B-4E9D-857E-999E7CEFFA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76813" y="3325813"/>
            <a:ext cx="1276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43000"/>
                  </a:blip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</a:p>
        </p:txBody>
      </p:sp>
      <p:sp>
        <p:nvSpPr>
          <p:cNvPr id="135175" name="WordArt 7" descr="Paper bag">
            <a:extLst>
              <a:ext uri="{FF2B5EF4-FFF2-40B4-BE49-F238E27FC236}">
                <a16:creationId xmlns:a16="http://schemas.microsoft.com/office/drawing/2014/main" id="{350B7C2E-83E1-4F67-9B0C-99DAF93EB4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301141">
            <a:off x="693738" y="4394200"/>
            <a:ext cx="1811337" cy="135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43000"/>
                  </a:blip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NECC</a:t>
            </a:r>
          </a:p>
        </p:txBody>
      </p:sp>
      <p:sp>
        <p:nvSpPr>
          <p:cNvPr id="135176" name="WordArt 8" descr="Paper bag">
            <a:extLst>
              <a:ext uri="{FF2B5EF4-FFF2-40B4-BE49-F238E27FC236}">
                <a16:creationId xmlns:a16="http://schemas.microsoft.com/office/drawing/2014/main" id="{C0C383DA-9CFF-4511-849F-75A8772547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000" y="4708525"/>
            <a:ext cx="1993900" cy="134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43000"/>
                  </a:blip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GACC</a:t>
            </a:r>
          </a:p>
        </p:txBody>
      </p:sp>
      <p:sp>
        <p:nvSpPr>
          <p:cNvPr id="135177" name="WordArt 9" descr="Paper bag">
            <a:extLst>
              <a:ext uri="{FF2B5EF4-FFF2-40B4-BE49-F238E27FC236}">
                <a16:creationId xmlns:a16="http://schemas.microsoft.com/office/drawing/2014/main" id="{07B7E7F4-3E6E-4FA2-9A3C-E6D514E5B0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188324">
            <a:off x="7059613" y="4862513"/>
            <a:ext cx="1498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43000"/>
                  </a:blip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SFO</a:t>
            </a:r>
          </a:p>
        </p:txBody>
      </p:sp>
      <p:sp>
        <p:nvSpPr>
          <p:cNvPr id="135178" name="WordArt 10" descr="Paper bag">
            <a:extLst>
              <a:ext uri="{FF2B5EF4-FFF2-40B4-BE49-F238E27FC236}">
                <a16:creationId xmlns:a16="http://schemas.microsoft.com/office/drawing/2014/main" id="{45793094-3427-4CA2-AEED-0F50789960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829564">
            <a:off x="6634163" y="2490788"/>
            <a:ext cx="1814512" cy="1503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43000"/>
                  </a:blip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NIFC</a:t>
            </a:r>
          </a:p>
        </p:txBody>
      </p:sp>
      <p:sp>
        <p:nvSpPr>
          <p:cNvPr id="50185" name="Text Box 12">
            <a:extLst>
              <a:ext uri="{FF2B5EF4-FFF2-40B4-BE49-F238E27FC236}">
                <a16:creationId xmlns:a16="http://schemas.microsoft.com/office/drawing/2014/main" id="{31BCAA00-DAAD-48B0-B770-761A68C46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8DACD239-51B1-4203-8E55-B48C7D2E9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4863" y="1225550"/>
            <a:ext cx="7834312" cy="5162550"/>
          </a:xfrm>
        </p:spPr>
        <p:txBody>
          <a:bodyPr/>
          <a:lstStyle/>
          <a:p>
            <a:pPr eaLnBrk="1" hangingPunct="1"/>
            <a:r>
              <a:rPr lang="en-US" altLang="en-US"/>
              <a:t>Glossary of Common Terminology</a:t>
            </a:r>
          </a:p>
          <a:p>
            <a:pPr eaLnBrk="1" hangingPunct="1"/>
            <a:r>
              <a:rPr lang="en-US" altLang="en-US"/>
              <a:t>Unit Identifiers</a:t>
            </a:r>
          </a:p>
          <a:p>
            <a:pPr lvl="1" eaLnBrk="1" hangingPunct="1"/>
            <a:r>
              <a:rPr lang="en-US" altLang="en-US"/>
              <a:t>NV-CCD = Nevada, Carson City, BLM</a:t>
            </a:r>
          </a:p>
          <a:p>
            <a:pPr eaLnBrk="1" hangingPunct="1"/>
            <a:r>
              <a:rPr lang="en-US" altLang="en-US"/>
              <a:t>Position Codes</a:t>
            </a:r>
          </a:p>
          <a:p>
            <a:pPr lvl="1" eaLnBrk="1" hangingPunct="1"/>
            <a:r>
              <a:rPr lang="en-US" altLang="en-US"/>
              <a:t>EDRC = Expanded Dispatch Recorder</a:t>
            </a:r>
          </a:p>
          <a:p>
            <a:pPr lvl="1" eaLnBrk="1" hangingPunct="1"/>
            <a:r>
              <a:rPr lang="en-US" altLang="en-US"/>
              <a:t>ORDM = Ordering Manager</a:t>
            </a:r>
          </a:p>
          <a:p>
            <a:pPr lvl="1" eaLnBrk="1" hangingPunct="1"/>
            <a:r>
              <a:rPr lang="en-US" altLang="en-US"/>
              <a:t>FFT1 = Firefighter, Type 1</a:t>
            </a:r>
          </a:p>
          <a:p>
            <a:pPr eaLnBrk="1" hangingPunct="1"/>
            <a:r>
              <a:rPr lang="en-US" altLang="en-US"/>
              <a:t>Acronyms</a:t>
            </a:r>
          </a:p>
          <a:p>
            <a:pPr lvl="1" eaLnBrk="1" hangingPunct="1"/>
            <a:r>
              <a:rPr lang="en-US" altLang="en-US"/>
              <a:t>ETA = Estimated Time of Arrival</a:t>
            </a:r>
          </a:p>
          <a:p>
            <a:pPr lvl="1" eaLnBrk="1" hangingPunct="1"/>
            <a:r>
              <a:rPr lang="en-US" altLang="en-US"/>
              <a:t>SOP = Standard Operating Procedure</a:t>
            </a:r>
          </a:p>
          <a:p>
            <a:pPr lvl="1" eaLnBrk="1" hangingPunct="1"/>
            <a:r>
              <a:rPr lang="en-US" altLang="en-US"/>
              <a:t>UTF = Unable to Fill</a:t>
            </a:r>
          </a:p>
          <a:p>
            <a:pPr eaLnBrk="1" hangingPunct="1">
              <a:buFontTx/>
              <a:buNone/>
            </a:pPr>
            <a:endParaRPr lang="en-US" altLang="en-US" sz="2400" i="1"/>
          </a:p>
        </p:txBody>
      </p:sp>
      <p:sp>
        <p:nvSpPr>
          <p:cNvPr id="51203" name="Text Box 19">
            <a:extLst>
              <a:ext uri="{FF2B5EF4-FFF2-40B4-BE49-F238E27FC236}">
                <a16:creationId xmlns:a16="http://schemas.microsoft.com/office/drawing/2014/main" id="{30257B56-FE7C-42E6-A0C4-C356E01F6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  <p:grpSp>
        <p:nvGrpSpPr>
          <p:cNvPr id="51204" name="Group 26">
            <a:extLst>
              <a:ext uri="{FF2B5EF4-FFF2-40B4-BE49-F238E27FC236}">
                <a16:creationId xmlns:a16="http://schemas.microsoft.com/office/drawing/2014/main" id="{DEFA8282-F404-4129-8A84-2D6200CB4CA0}"/>
              </a:ext>
            </a:extLst>
          </p:cNvPr>
          <p:cNvGrpSpPr>
            <a:grpSpLocks/>
          </p:cNvGrpSpPr>
          <p:nvPr/>
        </p:nvGrpSpPr>
        <p:grpSpPr bwMode="auto">
          <a:xfrm>
            <a:off x="693738" y="2490788"/>
            <a:ext cx="7864475" cy="3559175"/>
            <a:chOff x="437" y="1569"/>
            <a:chExt cx="4954" cy="2242"/>
          </a:xfrm>
        </p:grpSpPr>
        <p:sp>
          <p:nvSpPr>
            <p:cNvPr id="51205" name="WordArt 22" descr="Paper bag">
              <a:extLst>
                <a:ext uri="{FF2B5EF4-FFF2-40B4-BE49-F238E27FC236}">
                  <a16:creationId xmlns:a16="http://schemas.microsoft.com/office/drawing/2014/main" id="{5F25B0FE-3D7D-462B-A12A-CC82E091FB0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301141">
              <a:off x="437" y="2768"/>
              <a:ext cx="1141" cy="85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blipFill dpi="0" rotWithShape="0">
                    <a:blip r:embed="rId5">
                      <a:alphaModFix amt="6000"/>
                    </a:blip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NECC</a:t>
              </a:r>
            </a:p>
          </p:txBody>
        </p:sp>
        <p:sp>
          <p:nvSpPr>
            <p:cNvPr id="51206" name="WordArt 23" descr="Paper bag">
              <a:extLst>
                <a:ext uri="{FF2B5EF4-FFF2-40B4-BE49-F238E27FC236}">
                  <a16:creationId xmlns:a16="http://schemas.microsoft.com/office/drawing/2014/main" id="{FCD303D4-7CD1-4E4B-ACDA-0FFCBA8F4F1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20" y="2966"/>
              <a:ext cx="1256" cy="84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blipFill dpi="0" rotWithShape="0">
                    <a:blip r:embed="rId5">
                      <a:alphaModFix amt="6000"/>
                    </a:blip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GACC</a:t>
              </a:r>
            </a:p>
          </p:txBody>
        </p:sp>
        <p:sp>
          <p:nvSpPr>
            <p:cNvPr id="51207" name="WordArt 24" descr="Paper bag">
              <a:extLst>
                <a:ext uri="{FF2B5EF4-FFF2-40B4-BE49-F238E27FC236}">
                  <a16:creationId xmlns:a16="http://schemas.microsoft.com/office/drawing/2014/main" id="{B78E1C8E-4345-4AE4-B254-B2CAA50FFD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188324">
              <a:off x="4447" y="3063"/>
              <a:ext cx="944" cy="6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blipFill dpi="0" rotWithShape="0">
                    <a:blip r:embed="rId5">
                      <a:alphaModFix amt="6000"/>
                    </a:blip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SFO</a:t>
              </a:r>
            </a:p>
          </p:txBody>
        </p:sp>
        <p:sp>
          <p:nvSpPr>
            <p:cNvPr id="51208" name="WordArt 25" descr="Paper bag">
              <a:extLst>
                <a:ext uri="{FF2B5EF4-FFF2-40B4-BE49-F238E27FC236}">
                  <a16:creationId xmlns:a16="http://schemas.microsoft.com/office/drawing/2014/main" id="{4AC25524-7F7C-4835-9123-60D6584827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829564">
              <a:off x="4179" y="1569"/>
              <a:ext cx="1143" cy="9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blipFill dpi="0" rotWithShape="0">
                    <a:blip r:embed="rId5">
                      <a:alphaModFix amt="6000"/>
                    </a:blip>
                    <a:srcRect/>
                    <a:tile tx="0" ty="0" sx="100000" sy="100000" flip="none" algn="tl"/>
                  </a:blip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NIFC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F8F18F9-867A-42DF-8AFD-D6F2CD608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/>
              <a:t>Communications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0A553FB-F815-48DF-A86A-7C57A6CCE1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1013" y="1758950"/>
            <a:ext cx="4038600" cy="4876800"/>
          </a:xfrm>
        </p:spPr>
        <p:txBody>
          <a:bodyPr/>
          <a:lstStyle/>
          <a:p>
            <a:pPr eaLnBrk="1" hangingPunct="1"/>
            <a:r>
              <a:rPr lang="en-US" altLang="en-US" sz="2400"/>
              <a:t>Outside Contacts</a:t>
            </a:r>
          </a:p>
          <a:p>
            <a:pPr lvl="1" eaLnBrk="1" hangingPunct="1"/>
            <a:r>
              <a:rPr lang="en-US" altLang="en-US" sz="2000"/>
              <a:t>Incoming resources</a:t>
            </a:r>
          </a:p>
          <a:p>
            <a:pPr lvl="1" eaLnBrk="1" hangingPunct="1"/>
            <a:r>
              <a:rPr lang="en-US" altLang="en-US" sz="2000"/>
              <a:t>Expanded dispatchers on other units</a:t>
            </a:r>
          </a:p>
          <a:p>
            <a:pPr lvl="1" eaLnBrk="1" hangingPunct="1"/>
            <a:r>
              <a:rPr lang="en-US" altLang="en-US" sz="2000"/>
              <a:t>IA and GACC dispatchers</a:t>
            </a:r>
          </a:p>
          <a:p>
            <a:pPr lvl="1" eaLnBrk="1" hangingPunct="1"/>
            <a:r>
              <a:rPr lang="en-US" altLang="en-US" sz="2000"/>
              <a:t>Local Cache</a:t>
            </a:r>
          </a:p>
          <a:p>
            <a:pPr lvl="1" eaLnBrk="1" hangingPunct="1"/>
            <a:r>
              <a:rPr lang="en-US" altLang="en-US" sz="2000"/>
              <a:t>Ordering Manager (ORDM)</a:t>
            </a:r>
          </a:p>
          <a:p>
            <a:pPr lvl="1" eaLnBrk="1" hangingPunct="1"/>
            <a:r>
              <a:rPr lang="en-US" altLang="en-US" sz="2000"/>
              <a:t>Buying Team</a:t>
            </a:r>
          </a:p>
          <a:p>
            <a:pPr lvl="1" eaLnBrk="1" hangingPunct="1"/>
            <a:r>
              <a:rPr lang="en-US" altLang="en-US" sz="2000"/>
              <a:t>Supply Unit Leader (SPUL) or Logistics Section Chief (LSC)</a:t>
            </a:r>
          </a:p>
          <a:p>
            <a:pPr lvl="1" eaLnBrk="1" hangingPunct="1"/>
            <a:endParaRPr lang="en-US" altLang="en-US" sz="2000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D7008CF2-29AC-4095-A3A8-1C18E45A849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75150" y="1774825"/>
            <a:ext cx="4419600" cy="4525963"/>
          </a:xfrm>
        </p:spPr>
        <p:txBody>
          <a:bodyPr/>
          <a:lstStyle/>
          <a:p>
            <a:pPr lvl="1" eaLnBrk="1" hangingPunct="1"/>
            <a:r>
              <a:rPr lang="en-US" altLang="en-US" sz="2000"/>
              <a:t>Ground support/ transportation</a:t>
            </a:r>
          </a:p>
          <a:p>
            <a:pPr lvl="1" eaLnBrk="1" hangingPunct="1"/>
            <a:r>
              <a:rPr lang="en-US" altLang="en-US" sz="2000"/>
              <a:t>Compact personnel</a:t>
            </a:r>
          </a:p>
          <a:p>
            <a:pPr lvl="1" eaLnBrk="1" hangingPunct="1"/>
            <a:r>
              <a:rPr lang="en-US" altLang="en-US" sz="2000"/>
              <a:t>Contractors / vendors</a:t>
            </a:r>
          </a:p>
          <a:p>
            <a:pPr lvl="1" eaLnBrk="1" hangingPunct="1"/>
            <a:r>
              <a:rPr lang="en-US" altLang="en-US" sz="2000"/>
              <a:t>Interagency Resource Representative (IARR)*</a:t>
            </a:r>
          </a:p>
          <a:p>
            <a:pPr lvl="1" eaLnBrk="1" hangingPunct="1"/>
            <a:r>
              <a:rPr lang="en-US" altLang="en-US" sz="2000"/>
              <a:t>Local management and officers*</a:t>
            </a:r>
          </a:p>
          <a:p>
            <a:pPr lvl="1" eaLnBrk="1" hangingPunct="1"/>
            <a:r>
              <a:rPr lang="en-US" altLang="en-US" sz="2000"/>
              <a:t>Public*</a:t>
            </a:r>
          </a:p>
          <a:p>
            <a:pPr lvl="1" eaLnBrk="1" hangingPunct="1"/>
            <a:r>
              <a:rPr lang="en-US" altLang="en-US" sz="2000"/>
              <a:t>Public Affairs/Information Officers*</a:t>
            </a:r>
          </a:p>
          <a:p>
            <a:pPr lvl="1" eaLnBrk="1" hangingPunct="1"/>
            <a:r>
              <a:rPr lang="en-US" altLang="en-US" sz="2000"/>
              <a:t>Media*</a:t>
            </a:r>
          </a:p>
        </p:txBody>
      </p:sp>
      <p:sp>
        <p:nvSpPr>
          <p:cNvPr id="53253" name="Text Box 6">
            <a:extLst>
              <a:ext uri="{FF2B5EF4-FFF2-40B4-BE49-F238E27FC236}">
                <a16:creationId xmlns:a16="http://schemas.microsoft.com/office/drawing/2014/main" id="{1A0B8F5D-B960-4BD7-819D-9B0FE73B5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FFFFFF"/>
                </a:solidFill>
              </a:rPr>
              <a:t>Dispatch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22CF2BC-A4BF-46A5-8288-31E424E23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/>
              <a:t>Documentation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4AEDF6C-4957-4DC8-BD14-7F26DA8F1E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1013" y="1758950"/>
            <a:ext cx="7897812" cy="4876800"/>
          </a:xfrm>
        </p:spPr>
        <p:txBody>
          <a:bodyPr/>
          <a:lstStyle/>
          <a:p>
            <a:pPr eaLnBrk="1" hangingPunct="1"/>
            <a:r>
              <a:rPr lang="en-US" altLang="en-US"/>
              <a:t>Why Document?</a:t>
            </a:r>
          </a:p>
          <a:p>
            <a:pPr lvl="1" eaLnBrk="1" hangingPunct="1"/>
            <a:r>
              <a:rPr lang="en-US" altLang="en-US"/>
              <a:t>Used for legal proceedings</a:t>
            </a:r>
          </a:p>
          <a:p>
            <a:pPr lvl="1" eaLnBrk="1" hangingPunct="1"/>
            <a:r>
              <a:rPr lang="en-US" altLang="en-US"/>
              <a:t>Follow up</a:t>
            </a:r>
          </a:p>
          <a:p>
            <a:pPr lvl="1" eaLnBrk="1" hangingPunct="1"/>
            <a:r>
              <a:rPr lang="en-US" altLang="en-US"/>
              <a:t>Provides record of significant events</a:t>
            </a:r>
          </a:p>
          <a:p>
            <a:pPr lvl="1" eaLnBrk="1" hangingPunct="1"/>
            <a:r>
              <a:rPr lang="en-US" altLang="en-US"/>
              <a:t>Host unit will reference information after expanded has demobed</a:t>
            </a:r>
          </a:p>
        </p:txBody>
      </p:sp>
      <p:sp>
        <p:nvSpPr>
          <p:cNvPr id="55300" name="Text Box 6">
            <a:extLst>
              <a:ext uri="{FF2B5EF4-FFF2-40B4-BE49-F238E27FC236}">
                <a16:creationId xmlns:a16="http://schemas.microsoft.com/office/drawing/2014/main" id="{A3580067-997B-4026-9427-536CCEC3A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B89136C-4623-4D46-955A-0D3E4FE38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>
                <a:latin typeface="Verdana" panose="020B0604030504040204" pitchFamily="34" charset="0"/>
              </a:rPr>
              <a:t>Objectives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7CE0773-4993-47FB-8ED4-B9AE1B7B5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99174" cy="532527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Describe the purpose and structure of the dispatch organizations (established and expanded).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Demonstrate the use of established dispatch ordering channels.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Describe the unique language of dispatch.</a:t>
            </a:r>
          </a:p>
          <a:p>
            <a:pPr>
              <a:buFontTx/>
              <a:buChar char="•"/>
            </a:pPr>
            <a:endParaRPr lang="en-US" altLang="en-US" dirty="0">
              <a:cs typeface="Arial"/>
            </a:endParaRPr>
          </a:p>
          <a:p>
            <a:pPr>
              <a:buFontTx/>
              <a:buChar char="•"/>
            </a:pPr>
            <a:r>
              <a:rPr lang="en-US" dirty="0">
                <a:ea typeface="+mn-lt"/>
                <a:cs typeface="+mn-lt"/>
              </a:rPr>
              <a:t>Describe unit ID components and dispatch channels as they relate to IROC.</a:t>
            </a:r>
            <a:endParaRPr lang="en-US" altLang="en-US" dirty="0">
              <a:cs typeface="Arial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1ABB2684-06E7-47A6-B833-3AFC80398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D1801BB-ABF7-433F-8F00-363601BBB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/>
              <a:t>Recordkeeping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0BD59FD-0F8A-4212-BEFA-A17F605035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1013" y="1758950"/>
            <a:ext cx="7897812" cy="48768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 dirty="0"/>
              <a:t>IROC is the official system of record</a:t>
            </a:r>
            <a:endParaRPr lang="en-US" altLang="en-US" dirty="0">
              <a:cs typeface="Arial"/>
            </a:endParaRPr>
          </a:p>
          <a:p>
            <a:pPr lvl="1" eaLnBrk="1" hangingPunct="1"/>
            <a:r>
              <a:rPr lang="en-US" altLang="en-US" dirty="0"/>
              <a:t>Document important information in IROC</a:t>
            </a:r>
            <a:endParaRPr lang="en-US" altLang="en-US" dirty="0">
              <a:cs typeface="Arial"/>
            </a:endParaRPr>
          </a:p>
          <a:p>
            <a:pPr eaLnBrk="1" hangingPunct="1"/>
            <a:r>
              <a:rPr lang="en-US" altLang="en-US" dirty="0"/>
              <a:t>Keep General Messages</a:t>
            </a:r>
            <a:endParaRPr lang="en-US" altLang="en-US" dirty="0">
              <a:cs typeface="Arial"/>
            </a:endParaRPr>
          </a:p>
          <a:p>
            <a:pPr eaLnBrk="1" hangingPunct="1"/>
            <a:r>
              <a:rPr lang="en-US" altLang="en-US" dirty="0"/>
              <a:t>Keep Shift Briefs</a:t>
            </a:r>
            <a:endParaRPr lang="en-US" altLang="en-US" dirty="0">
              <a:cs typeface="Arial"/>
            </a:endParaRPr>
          </a:p>
          <a:p>
            <a:pPr eaLnBrk="1" hangingPunct="1"/>
            <a:r>
              <a:rPr lang="en-US" altLang="en-US" dirty="0"/>
              <a:t>Local Protocol</a:t>
            </a:r>
            <a:endParaRPr lang="en-US" altLang="en-US" dirty="0">
              <a:cs typeface="Arial"/>
            </a:endParaRPr>
          </a:p>
        </p:txBody>
      </p:sp>
      <p:sp>
        <p:nvSpPr>
          <p:cNvPr id="57348" name="Text Box 6">
            <a:extLst>
              <a:ext uri="{FF2B5EF4-FFF2-40B4-BE49-F238E27FC236}">
                <a16:creationId xmlns:a16="http://schemas.microsoft.com/office/drawing/2014/main" id="{65D7352B-93F2-47F6-86FB-F94E74AD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FFFFFF"/>
                </a:solidFill>
              </a:rPr>
              <a:t>Dispatch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D459D4D-911F-4946-B19C-FC7656208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5905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/>
              <a:t>Preparing for an assignment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97F12BE-4DB6-426C-8D78-841CA53F07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993900"/>
            <a:ext cx="7897813" cy="34861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/>
              <a:t>Make sure you have your resource order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Contact host unit for local information (dress code, lodging, etc.)</a:t>
            </a:r>
          </a:p>
        </p:txBody>
      </p:sp>
      <p:sp>
        <p:nvSpPr>
          <p:cNvPr id="59396" name="Text Box 6">
            <a:extLst>
              <a:ext uri="{FF2B5EF4-FFF2-40B4-BE49-F238E27FC236}">
                <a16:creationId xmlns:a16="http://schemas.microsoft.com/office/drawing/2014/main" id="{3E4D747C-C1FA-4A36-868B-6153CE0BB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FFFFFF"/>
                </a:solidFill>
              </a:rPr>
              <a:t>Dispatch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1449213-52BE-4F33-9487-815A86148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>
                <a:latin typeface="Verdana" panose="020B0604030504040204" pitchFamily="34" charset="0"/>
              </a:rPr>
              <a:t>Objectives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79C8BDB-A3A1-48E7-B275-55968B428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Describe the purpose and structure of the dispatch organizations (established and expanded).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Demonstrate the use of established dispatch ordering channels.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Describe the unique language of dispatch.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5A3B0113-7D9B-44A6-8088-16D1AE220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FFFFFF"/>
                </a:solidFill>
              </a:rPr>
              <a:t>Dispatch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7D3E9C1-01C5-4157-8F8B-9997F735F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>
                <a:latin typeface="Verdana" panose="020B0604030504040204" pitchFamily="34" charset="0"/>
              </a:rPr>
              <a:t>Objectives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3914136-D34C-4AF8-A64C-E8715D3C9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ea typeface="+mn-lt"/>
                <a:cs typeface="+mn-lt"/>
              </a:rPr>
              <a:t>Describe unit ID components and dispatch channels as they relate to IROC.</a:t>
            </a: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Describe the EDRC’s roles and responsibilities and their limits of authority.</a:t>
            </a:r>
            <a:endParaRPr lang="en-US">
              <a:cs typeface="Arial"/>
            </a:endParaRP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 dirty="0"/>
              <a:t>Describe the importance of documentation and recordkeeping.</a:t>
            </a:r>
            <a:endParaRPr lang="en-US" altLang="en-US" dirty="0">
              <a:cs typeface="Arial"/>
            </a:endParaRP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A61D066D-20E5-4CA5-93DA-C2CC420ED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>
                <a:solidFill>
                  <a:srgbClr val="000000"/>
                </a:solidFill>
              </a:rPr>
              <a:t>  </a:t>
            </a:r>
            <a:r>
              <a:rPr lang="en-US" altLang="en-US" sz="2000">
                <a:solidFill>
                  <a:srgbClr val="FFFFFF"/>
                </a:solidFill>
              </a:rPr>
              <a:t>Dispatch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958090-38F0-4128-982D-55421A466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>
                <a:latin typeface="Verdana" panose="020B0604030504040204" pitchFamily="34" charset="0"/>
              </a:rPr>
              <a:t>Objectives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92380D2-2425-449E-B1EC-83FB29C07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ea typeface="+mn-lt"/>
                <a:cs typeface="+mn-lt"/>
              </a:rPr>
              <a:t>Describe unit ID components and dispatch channels as they relate to IROC.</a:t>
            </a: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Describe the EDRC’s roles and responsibilities and their limits of authority.</a:t>
            </a:r>
            <a:endParaRPr lang="en-US">
              <a:cs typeface="Arial"/>
            </a:endParaRP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 dirty="0"/>
              <a:t>Describe the importance of documentation and recordkeeping.</a:t>
            </a:r>
            <a:endParaRPr lang="en-US" altLang="en-US" dirty="0">
              <a:cs typeface="Arial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A69812CC-47FA-41A3-86C1-5BBFDD51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>
                <a:solidFill>
                  <a:srgbClr val="000000"/>
                </a:solidFill>
              </a:rPr>
              <a:t>  </a:t>
            </a:r>
            <a:r>
              <a:rPr lang="en-US" altLang="en-US" sz="2000">
                <a:solidFill>
                  <a:srgbClr val="FFFFFF"/>
                </a:solidFill>
              </a:rPr>
              <a:t>Dispatch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>
            <a:extLst>
              <a:ext uri="{FF2B5EF4-FFF2-40B4-BE49-F238E27FC236}">
                <a16:creationId xmlns:a16="http://schemas.microsoft.com/office/drawing/2014/main" id="{9FD66E02-5920-4AED-9ED3-9A3CB169F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"/>
            <a:ext cx="8229600" cy="15240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400" b="0">
                <a:solidFill>
                  <a:srgbClr val="3D93F1"/>
                </a:solidFill>
                <a:latin typeface="Arial Black" panose="020B0A04020102020204" pitchFamily="34" charset="0"/>
              </a:rPr>
              <a:t>Established Dispatch </a:t>
            </a:r>
            <a:br>
              <a:rPr lang="en-US" altLang="en-US" sz="4400" b="0">
                <a:solidFill>
                  <a:srgbClr val="3D93F1"/>
                </a:solidFill>
                <a:latin typeface="Arial Black" panose="020B0A04020102020204" pitchFamily="34" charset="0"/>
              </a:rPr>
            </a:br>
            <a:r>
              <a:rPr lang="en-US" altLang="en-US" sz="4400" b="0">
                <a:solidFill>
                  <a:srgbClr val="3D93F1"/>
                </a:solidFill>
                <a:latin typeface="Arial Black" panose="020B0A04020102020204" pitchFamily="34" charset="0"/>
              </a:rPr>
              <a:t>Primary Mission</a:t>
            </a:r>
          </a:p>
        </p:txBody>
      </p:sp>
      <p:sp>
        <p:nvSpPr>
          <p:cNvPr id="25603" name="Rectangle 10">
            <a:extLst>
              <a:ext uri="{FF2B5EF4-FFF2-40B4-BE49-F238E27FC236}">
                <a16:creationId xmlns:a16="http://schemas.microsoft.com/office/drawing/2014/main" id="{975AF9F9-3407-4C6A-A0CA-F920EEC42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62200"/>
            <a:ext cx="8382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0" dirty="0"/>
              <a:t>  </a:t>
            </a:r>
            <a:r>
              <a:rPr lang="en-US" altLang="en-US" dirty="0"/>
              <a:t>To provide safe, timely, and cost-effective coordination of emergency response within a specific geographic area </a:t>
            </a:r>
          </a:p>
          <a:p>
            <a:pPr algn="ctr" eaLnBrk="1" hangingPunct="1">
              <a:buFontTx/>
              <a:buNone/>
            </a:pPr>
            <a:r>
              <a:rPr lang="en-US" altLang="en-US" dirty="0"/>
              <a:t>(local, geographic and national).</a:t>
            </a:r>
          </a:p>
        </p:txBody>
      </p:sp>
      <p:sp>
        <p:nvSpPr>
          <p:cNvPr id="25604" name="Text Box 12">
            <a:extLst>
              <a:ext uri="{FF2B5EF4-FFF2-40B4-BE49-F238E27FC236}">
                <a16:creationId xmlns:a16="http://schemas.microsoft.com/office/drawing/2014/main" id="{1412CEA8-CB73-416E-86C4-2257D02CB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F7344B-B16E-432F-90AC-BACD56DF2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 b="1">
                <a:latin typeface="Verdana" panose="020B0604030504040204" pitchFamily="34" charset="0"/>
              </a:rPr>
              <a:t>Established Dispatch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C12FA72-A583-4563-86C0-E7DAEB6F6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471613"/>
            <a:ext cx="8458200" cy="501967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dirty="0"/>
              <a:t>Local agency or interagency dispatch centers</a:t>
            </a:r>
          </a:p>
          <a:p>
            <a:pPr marL="990600" lvl="1" indent="-533400" eaLnBrk="1" hangingPunct="1">
              <a:spcBef>
                <a:spcPts val="600"/>
              </a:spcBef>
              <a:defRPr/>
            </a:pPr>
            <a:r>
              <a:rPr lang="en-US" altLang="en-US" dirty="0"/>
              <a:t>Daily duties</a:t>
            </a:r>
          </a:p>
          <a:p>
            <a:pPr marL="990600" lvl="1" indent="-533400" eaLnBrk="1" hangingPunct="1">
              <a:defRPr/>
            </a:pPr>
            <a:r>
              <a:rPr lang="en-US" altLang="en-US" dirty="0"/>
              <a:t>Aircraft</a:t>
            </a:r>
          </a:p>
          <a:p>
            <a:pPr marL="990600" lvl="1" indent="-533400" eaLnBrk="1" hangingPunct="1">
              <a:defRPr/>
            </a:pPr>
            <a:r>
              <a:rPr lang="en-US" altLang="en-US" dirty="0"/>
              <a:t>Intelligence</a:t>
            </a:r>
          </a:p>
          <a:p>
            <a:pPr marL="990600" lvl="1" indent="-533400" eaLnBrk="1" hangingPunct="1">
              <a:defRPr/>
            </a:pPr>
            <a:r>
              <a:rPr lang="en-US" altLang="en-US" dirty="0"/>
              <a:t>Initial attack</a:t>
            </a:r>
          </a:p>
          <a:p>
            <a:pPr marL="990600" lvl="1" indent="-533400" eaLnBrk="1" hangingPunct="1">
              <a:defRPr/>
            </a:pPr>
            <a:r>
              <a:rPr lang="en-US" altLang="en-US" dirty="0"/>
              <a:t>Resource 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 mobilization and 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 tracking</a:t>
            </a:r>
          </a:p>
          <a:p>
            <a:pPr marL="990600" lvl="1" indent="-533400" eaLnBrk="1" hangingPunct="1">
              <a:defRPr/>
            </a:pPr>
            <a:r>
              <a:rPr lang="en-US" altLang="en-US" dirty="0"/>
              <a:t>Telephone and radio traffic</a:t>
            </a:r>
            <a:endParaRPr lang="en-US" altLang="en-US" sz="2000" i="1" dirty="0"/>
          </a:p>
        </p:txBody>
      </p:sp>
      <p:sp>
        <p:nvSpPr>
          <p:cNvPr id="27652" name="Text Box 7">
            <a:extLst>
              <a:ext uri="{FF2B5EF4-FFF2-40B4-BE49-F238E27FC236}">
                <a16:creationId xmlns:a16="http://schemas.microsoft.com/office/drawing/2014/main" id="{88C50098-E1BF-4E35-A410-429B6757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  <p:pic>
        <p:nvPicPr>
          <p:cNvPr id="27653" name="Picture 7">
            <a:extLst>
              <a:ext uri="{FF2B5EF4-FFF2-40B4-BE49-F238E27FC236}">
                <a16:creationId xmlns:a16="http://schemas.microsoft.com/office/drawing/2014/main" id="{20E1FAC1-BE8C-4D74-A852-1142AE7C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609850"/>
            <a:ext cx="45593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955DDC3-7CAA-4C8A-8B7C-2287EC4B2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 b="1">
                <a:latin typeface="Verdana" panose="020B0604030504040204" pitchFamily="34" charset="0"/>
              </a:rPr>
              <a:t>Established Dispatch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A01DE32-70CE-48E4-9362-6316E94EE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2925" y="1454150"/>
            <a:ext cx="8458200" cy="1371600"/>
          </a:xfrm>
        </p:spPr>
        <p:txBody>
          <a:bodyPr/>
          <a:lstStyle/>
          <a:p>
            <a:pPr marL="533400" indent="-533400" eaLnBrk="1" hangingPunct="1">
              <a:buFontTx/>
              <a:buAutoNum type="arabicPeriod" startAt="2"/>
            </a:pPr>
            <a:r>
              <a:rPr lang="en-US" altLang="en-US"/>
              <a:t>Geographic Area Coordination </a:t>
            </a:r>
            <a:br>
              <a:rPr lang="en-US" altLang="en-US"/>
            </a:br>
            <a:r>
              <a:rPr lang="en-US" altLang="en-US"/>
              <a:t>Centers (GACCs)</a:t>
            </a:r>
          </a:p>
          <a:p>
            <a:pPr marL="533400" indent="-533400" eaLnBrk="1" hangingPunct="1"/>
            <a:endParaRPr lang="en-US" altLang="en-US"/>
          </a:p>
          <a:p>
            <a:pPr marL="914400" lvl="1" indent="-457200" eaLnBrk="1" hangingPunct="1"/>
            <a:endParaRPr lang="en-US" altLang="en-US"/>
          </a:p>
          <a:p>
            <a:pPr marL="533400" indent="-533400" eaLnBrk="1" hangingPunct="1"/>
            <a:endParaRPr lang="en-US" altLang="en-US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ED508887-DD42-4ED5-A50D-587CF801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784475"/>
            <a:ext cx="4854575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83C6C843-C327-450A-AE58-0C26F0878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2555875"/>
            <a:ext cx="340201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6075" indent="-346075">
              <a:spcBef>
                <a:spcPct val="20000"/>
              </a:spcBef>
              <a:buSzPct val="80000"/>
              <a:buBlip>
                <a:blip r:embed="rId5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2667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9700" indent="-3810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66900" indent="-3429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24100" indent="-3429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81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8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957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5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Focal point for requests not </a:t>
            </a:r>
            <a:br>
              <a:rPr lang="en-US" altLang="en-US" sz="2400"/>
            </a:br>
            <a:r>
              <a:rPr lang="en-US" altLang="en-US" sz="2400"/>
              <a:t>filled at the </a:t>
            </a:r>
            <a:br>
              <a:rPr lang="en-US" altLang="en-US" sz="2400"/>
            </a:br>
            <a:r>
              <a:rPr lang="en-US" altLang="en-US" sz="2400"/>
              <a:t>local level.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Provide intel, predictive svc. and related products for geographic area.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8B66ED7F-2FC2-4DB4-A038-4AAAB4984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CCCC6007-8EE1-49D6-8BD4-C18994576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922588"/>
            <a:ext cx="4421188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608A6CC7-7DB9-4B8C-BDF6-407F6BA2B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 b="1">
                <a:latin typeface="Verdana" panose="020B0604030504040204" pitchFamily="34" charset="0"/>
              </a:rPr>
              <a:t>Established Dispatch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D5DD017-0164-4F31-A206-999482923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5150" y="1312863"/>
            <a:ext cx="7535863" cy="990600"/>
          </a:xfrm>
        </p:spPr>
        <p:txBody>
          <a:bodyPr/>
          <a:lstStyle/>
          <a:p>
            <a:pPr marL="457200" indent="-457200" eaLnBrk="1" hangingPunct="1">
              <a:buFontTx/>
              <a:buAutoNum type="arabicPeriod" startAt="3"/>
            </a:pPr>
            <a:r>
              <a:rPr lang="en-US" altLang="en-US"/>
              <a:t>National Interagency Coordination Center (NICC)</a:t>
            </a:r>
          </a:p>
          <a:p>
            <a:pPr marL="1389063" lvl="1" indent="-644525" eaLnBrk="1" hangingPunct="1"/>
            <a:endParaRPr lang="en-US" altLang="en-US" sz="2800"/>
          </a:p>
          <a:p>
            <a:pPr marL="457200" indent="-457200" eaLnBrk="1" hangingPunct="1"/>
            <a:endParaRPr lang="en-US" altLang="en-US"/>
          </a:p>
          <a:p>
            <a:pPr marL="1389063" lvl="1" indent="-644525" eaLnBrk="1" hangingPunct="1"/>
            <a:endParaRPr lang="en-US" altLang="en-US"/>
          </a:p>
          <a:p>
            <a:pPr marL="457200" indent="-457200" eaLnBrk="1" hangingPunct="1"/>
            <a:endParaRPr lang="en-US" altLang="en-US" i="1"/>
          </a:p>
          <a:p>
            <a:pPr marL="1389063" lvl="1" indent="-644525" eaLnBrk="1" hangingPunct="1"/>
            <a:endParaRPr lang="en-US" altLang="en-US"/>
          </a:p>
          <a:p>
            <a:pPr marL="457200" indent="-457200" eaLnBrk="1" hangingPunct="1">
              <a:buFontTx/>
              <a:buNone/>
            </a:pPr>
            <a:endParaRPr lang="en-US" altLang="en-US" i="1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B06DC9-A0C7-4D6D-A5C4-80FB7EFF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2451100"/>
            <a:ext cx="4724400" cy="4038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457200" indent="-457200" eaLnBrk="0" hangingPunct="0">
              <a:spcBef>
                <a:spcPct val="20000"/>
              </a:spcBef>
              <a:buSzPct val="80000"/>
              <a:buBlip>
                <a:blip r:embed="rId5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1277938" indent="-5334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849438" indent="-4572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44738" indent="-3810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840038" indent="-3810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297238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754438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11638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668838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defRPr/>
            </a:pPr>
            <a:r>
              <a:rPr lang="en-US" altLang="en-US" sz="2400" dirty="0"/>
              <a:t>National focal point </a:t>
            </a:r>
            <a:br>
              <a:rPr lang="en-US" altLang="en-US" sz="2400" dirty="0"/>
            </a:br>
            <a:r>
              <a:rPr lang="en-US" altLang="en-US" sz="2400" dirty="0"/>
              <a:t>for requests not </a:t>
            </a:r>
            <a:br>
              <a:rPr lang="en-US" altLang="en-US" sz="2400" dirty="0"/>
            </a:br>
            <a:r>
              <a:rPr lang="en-US" altLang="en-US" sz="2400" dirty="0"/>
              <a:t>filled at the original geographic level.</a:t>
            </a:r>
          </a:p>
          <a:p>
            <a:pPr eaLnBrk="1" hangingPunct="1">
              <a:defRPr/>
            </a:pPr>
            <a:r>
              <a:rPr lang="en-US" altLang="en-US" sz="2400" dirty="0"/>
              <a:t>Provide intel,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     predictive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/>
              <a:t>svc. and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     related products for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     national community.</a:t>
            </a:r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buFontTx/>
              <a:buNone/>
              <a:defRPr/>
            </a:pPr>
            <a:endParaRPr lang="en-US" altLang="en-US" sz="2000" i="1" dirty="0"/>
          </a:p>
        </p:txBody>
      </p:sp>
      <p:sp>
        <p:nvSpPr>
          <p:cNvPr id="31750" name="Text Box 9">
            <a:extLst>
              <a:ext uri="{FF2B5EF4-FFF2-40B4-BE49-F238E27FC236}">
                <a16:creationId xmlns:a16="http://schemas.microsoft.com/office/drawing/2014/main" id="{BE94164A-B03F-4053-A71F-220DF7D98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397AFAEA-6F4F-4791-94A2-B1C14C10A0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806450"/>
            <a:ext cx="8137525" cy="2438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en-US" altLang="en-US" sz="2000" dirty="0"/>
              <a:t>	</a:t>
            </a:r>
            <a:r>
              <a:rPr lang="en-US" altLang="en-US" sz="4400" dirty="0">
                <a:solidFill>
                  <a:srgbClr val="3D93F1"/>
                </a:solidFill>
                <a:latin typeface="Verdana"/>
                <a:ea typeface="Verdana"/>
                <a:cs typeface="Verdana"/>
              </a:rPr>
              <a:t>Expanded Dispatch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altLang="en-US" dirty="0"/>
              <a:t>Created to handle the increased workload on large, multiple small, or complex incidents.</a:t>
            </a:r>
          </a:p>
          <a:p>
            <a:pPr marL="609600" indent="-609600" eaLnBrk="1" hangingPunct="1">
              <a:defRPr/>
            </a:pPr>
            <a:endParaRPr lang="en-US" altLang="en-US" dirty="0"/>
          </a:p>
          <a:p>
            <a:pPr marL="609600" indent="-609600" eaLnBrk="1" hangingPunct="1">
              <a:defRPr/>
            </a:pPr>
            <a:endParaRPr lang="en-US" altLang="en-US" sz="2000" dirty="0"/>
          </a:p>
          <a:p>
            <a:pPr marL="609600" indent="-609600" eaLnBrk="1" hangingPunct="1">
              <a:buFontTx/>
              <a:buNone/>
              <a:defRPr/>
            </a:pPr>
            <a:endParaRPr lang="en-US" altLang="en-US" sz="2000" i="1" dirty="0"/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9C85BDE7-77B5-46A6-ADE3-D77886F8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828925"/>
            <a:ext cx="42894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8">
            <a:extLst>
              <a:ext uri="{FF2B5EF4-FFF2-40B4-BE49-F238E27FC236}">
                <a16:creationId xmlns:a16="http://schemas.microsoft.com/office/drawing/2014/main" id="{7971FA7D-AA69-4177-83D4-E6F8C54F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1-10">
            <a:extLst>
              <a:ext uri="{FF2B5EF4-FFF2-40B4-BE49-F238E27FC236}">
                <a16:creationId xmlns:a16="http://schemas.microsoft.com/office/drawing/2014/main" id="{CA522127-8D4B-40B2-944C-D2B352659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444750"/>
            <a:ext cx="3848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BE882A6B-F12B-4BE5-A226-0BC3B4C9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75" y="560388"/>
            <a:ext cx="84582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4400" b="1">
                <a:latin typeface="Verdana" panose="020B0604030504040204" pitchFamily="34" charset="0"/>
              </a:rPr>
              <a:t>EDRC</a:t>
            </a:r>
            <a:br>
              <a:rPr lang="en-US" altLang="en-US" sz="4000" b="1">
                <a:latin typeface="Verdana" panose="020B0604030504040204" pitchFamily="34" charset="0"/>
              </a:rPr>
            </a:br>
            <a:r>
              <a:rPr lang="en-US" altLang="en-US" sz="4000" b="1">
                <a:latin typeface="Verdana" panose="020B0604030504040204" pitchFamily="34" charset="0"/>
              </a:rPr>
              <a:t>Expanded Dispatch Recorder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433201C-8D3F-442F-9B99-72F68AB5C2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0"/>
            <a:ext cx="45720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/>
              <a:t>Processes resources orders.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Relay pertinent information.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Track resources and document.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Participate in briefings.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Relay issues to EDSP.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/>
          </a:p>
        </p:txBody>
      </p:sp>
      <p:sp>
        <p:nvSpPr>
          <p:cNvPr id="35845" name="Text Box 7">
            <a:extLst>
              <a:ext uri="{FF2B5EF4-FFF2-40B4-BE49-F238E27FC236}">
                <a16:creationId xmlns:a16="http://schemas.microsoft.com/office/drawing/2014/main" id="{4D9F53CD-188A-44B3-87A3-74900635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91288"/>
            <a:ext cx="606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000">
                <a:solidFill>
                  <a:srgbClr val="FFCC00"/>
                </a:solidFill>
              </a:rPr>
              <a:t>D-110 Unit 1:</a:t>
            </a:r>
            <a:r>
              <a:rPr lang="en-US" altLang="en-US" sz="2000" b="0"/>
              <a:t>  </a:t>
            </a:r>
            <a:r>
              <a:rPr lang="en-US" altLang="en-US" sz="2000">
                <a:solidFill>
                  <a:schemeClr val="bg1"/>
                </a:solidFill>
              </a:rPr>
              <a:t>Dispatch Organization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A172FC57485840B23E50755FE1E7F8" ma:contentTypeVersion="8" ma:contentTypeDescription="Create a new document." ma:contentTypeScope="" ma:versionID="41911f0940921f56ec1df2d59bcc9c62">
  <xsd:schema xmlns:xsd="http://www.w3.org/2001/XMLSchema" xmlns:xs="http://www.w3.org/2001/XMLSchema" xmlns:p="http://schemas.microsoft.com/office/2006/metadata/properties" xmlns:ns2="00ac04ce-50ab-4ac6-b1c2-af95c1e8e5b8" xmlns:ns3="22468c1e-1b42-4c8e-b519-46b6b05803d5" targetNamespace="http://schemas.microsoft.com/office/2006/metadata/properties" ma:root="true" ma:fieldsID="eea5c912ed807e28d390210349814683" ns2:_="" ns3:_="">
    <xsd:import namespace="00ac04ce-50ab-4ac6-b1c2-af95c1e8e5b8"/>
    <xsd:import namespace="22468c1e-1b42-4c8e-b519-46b6b05803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c04ce-50ab-4ac6-b1c2-af95c1e8e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68c1e-1b42-4c8e-b519-46b6b05803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8B8DAB-E28D-47EE-9CEA-79AACD3E87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60FE456-4876-4DEA-B79F-8C369A5DCF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1787BC-0D65-4F4E-AD51-1644B4913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c04ce-50ab-4ac6-b1c2-af95c1e8e5b8"/>
    <ds:schemaRef ds:uri="22468c1e-1b42-4c8e-b519-46b6b0580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Words>868</Words>
  <Application>Microsoft Office PowerPoint</Application>
  <PresentationFormat>On-screen Show (4:3)</PresentationFormat>
  <Paragraphs>238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Arial Black</vt:lpstr>
      <vt:lpstr>Calibri</vt:lpstr>
      <vt:lpstr>Impact</vt:lpstr>
      <vt:lpstr>Times New Roman</vt:lpstr>
      <vt:lpstr>Verdana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2_Office Theme</vt:lpstr>
      <vt:lpstr>5_Default Design</vt:lpstr>
      <vt:lpstr>6_Default Design</vt:lpstr>
      <vt:lpstr>PowerPoint Presentation</vt:lpstr>
      <vt:lpstr>Objectives</vt:lpstr>
      <vt:lpstr>Objectives</vt:lpstr>
      <vt:lpstr>PowerPoint Presentation</vt:lpstr>
      <vt:lpstr>Established Dispatch</vt:lpstr>
      <vt:lpstr>Established Dispatch</vt:lpstr>
      <vt:lpstr>Established Dispatch</vt:lpstr>
      <vt:lpstr>PowerPoint Presentation</vt:lpstr>
      <vt:lpstr>EDRC Expanded Dispatch Recorder</vt:lpstr>
      <vt:lpstr>EDSD Expanded Dispatch Support Dispatcher</vt:lpstr>
      <vt:lpstr>EDSP Expanded Dispatch Supervisory Dispatcher</vt:lpstr>
      <vt:lpstr>CORD - Coordinator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Communications</vt:lpstr>
      <vt:lpstr>Documentation</vt:lpstr>
      <vt:lpstr>Recordkeeping</vt:lpstr>
      <vt:lpstr>Preparing for an assignment</vt:lpstr>
      <vt:lpstr>Objectives</vt:lpstr>
      <vt:lpstr>Objectives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Expanded Dispatch Organization</dc:title>
  <dc:creator>isather</dc:creator>
  <cp:lastModifiedBy>Sunderland, Amber</cp:lastModifiedBy>
  <cp:revision>168</cp:revision>
  <dcterms:created xsi:type="dcterms:W3CDTF">2005-06-01T21:12:19Z</dcterms:created>
  <dcterms:modified xsi:type="dcterms:W3CDTF">2021-04-23T20:37:28Z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0x0101001AA172FC57485840B23E50755FE1E7F8</vt:lpwstr>
  </property>
</Properties>
</file>